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5" r:id="rId3"/>
    <p:sldId id="258" r:id="rId4"/>
    <p:sldId id="276" r:id="rId5"/>
    <p:sldId id="273" r:id="rId6"/>
    <p:sldId id="264" r:id="rId7"/>
    <p:sldId id="266" r:id="rId8"/>
    <p:sldId id="257" r:id="rId9"/>
    <p:sldId id="260" r:id="rId10"/>
    <p:sldId id="269" r:id="rId11"/>
    <p:sldId id="285" r:id="rId12"/>
    <p:sldId id="28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DE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6" d="100"/>
          <a:sy n="86" d="100"/>
        </p:scale>
        <p:origin x="47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makoedov\Desktop\&#1056;&#1099;&#1073;&#1085;&#1072;&#1103;%20&#1090;&#1077;&#1084;&#1072;\&#1050;&#1077;&#1090;&#1072;%20&#1080;%20&#1075;&#1086;&#1088;&#1073;&#1091;&#1096;&#1072;%201907-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makoedov\Desktop\&#1056;&#1099;&#1073;&#1085;&#1072;&#1103;%20&#1090;&#1077;&#1084;&#1072;\&#1050;&#1077;&#1090;&#1072;%20&#1080;%20&#1075;&#1086;&#1088;&#1073;&#1091;&#1096;&#1072;%201907-2017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makoedov\Desktop\&#1056;&#1099;&#1073;&#1085;&#1072;&#1103;%20&#1090;&#1077;&#1084;&#1072;\&#1051;&#1086;&#1089;&#1086;&#1089;&#1080;%20&#1052;&#1080;&#1088;&#1086;&#1074;&#1086;&#1081;%20&#1074;&#1099;&#1083;&#1086;&#107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makoedov\Desktop\&#1056;&#1099;&#1073;&#1085;&#1072;&#1103;%20&#1090;&#1077;&#1084;&#1072;\&#1051;&#1086;&#1089;&#1086;&#1089;&#1080;%20&#1052;&#1080;&#1088;&#1086;&#1074;&#1086;&#1081;%20&#1074;&#1099;&#1083;&#1086;&#1074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makoedov\Desktop\&#1056;&#1099;&#1073;&#1085;&#1072;&#1103;%20&#1090;&#1077;&#1084;&#1072;\&#1051;&#1086;&#1089;&#1086;&#1089;&#1080;%20&#1052;&#1080;&#1088;&#1086;&#1074;&#1086;&#1081;%20&#1074;&#1099;&#1083;&#1086;&#107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makoedov\Desktop\&#1056;&#1099;&#1073;&#1085;&#1072;&#1103;%20&#1090;&#1077;&#1084;&#1072;\&#1050;&#1086;&#1087;&#1080;&#1103;%20&#1095;&#1080;&#1089;&#1083;&#1086;%20&#1085;&#1077;&#1074;&#1086;&#1076;&#1086;&#1074;%20&#1088;&#1091;&#1079;&#1086;&#1074;%20&#1080;%20&#1088;&#1077;&#1095;&#1085;&#1099;&#1093;%20&#1056;&#1055;&#105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makoedov\Desktop\&#1056;&#1099;&#1073;&#1085;&#1072;&#1103;%20&#1090;&#1077;&#1084;&#1072;\&#1050;&#1086;&#1087;&#1080;&#1103;%20&#1095;&#1080;&#1089;&#1083;&#1086;%20&#1085;&#1077;&#1074;&#1086;&#1076;&#1086;&#1074;%20&#1088;&#1091;&#1079;&#1086;&#1074;%20&#1080;%20&#1088;&#1077;&#1095;&#1085;&#1099;&#1093;%20&#1056;&#1055;&#105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makoedov\Desktop\&#1056;&#1099;&#1073;&#1085;&#1072;&#1103;%20&#1090;&#1077;&#1084;&#1072;\&#1055;&#1088;&#1086;&#1075;&#1085;&#1086;&#1079;&#1099;%20&#1054;&#1090;&#1082;&#1083;&#1086;&#1085;&#1077;&#1085;&#1080;&#110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makoedov\Desktop\&#1056;&#1099;&#1073;&#1085;&#1072;&#1103;%20&#1090;&#1077;&#1084;&#1072;\&#1055;&#1088;&#1086;&#1075;&#1085;&#1086;&#1079;&#1099;%20&#1054;&#1090;&#1082;&#1083;&#1086;&#1085;&#1077;&#1085;&#1080;&#1103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Вылов горбуши в Сахалино-Курильском регионе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2440828846177153E-2"/>
          <c:y val="6.1314791403286981E-2"/>
          <c:w val="0.93419730585851302"/>
          <c:h val="0.81497688895082809"/>
        </c:manualLayout>
      </c:layout>
      <c:lineChart>
        <c:grouping val="standard"/>
        <c:varyColors val="0"/>
        <c:ser>
          <c:idx val="0"/>
          <c:order val="0"/>
          <c:tx>
            <c:strRef>
              <c:f>'по зонам'!$B$124</c:f>
              <c:strCache>
                <c:ptCount val="1"/>
                <c:pt idx="0">
                  <c:v>Восточно-Сахалинская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'по зонам'!$A$125:$A$235</c:f>
              <c:numCache>
                <c:formatCode>General</c:formatCode>
                <c:ptCount val="111"/>
                <c:pt idx="0">
                  <c:v>1907</c:v>
                </c:pt>
                <c:pt idx="1">
                  <c:v>1908</c:v>
                </c:pt>
                <c:pt idx="2">
                  <c:v>1909</c:v>
                </c:pt>
                <c:pt idx="3">
                  <c:v>1910</c:v>
                </c:pt>
                <c:pt idx="4">
                  <c:v>1911</c:v>
                </c:pt>
                <c:pt idx="5">
                  <c:v>1912</c:v>
                </c:pt>
                <c:pt idx="6">
                  <c:v>1913</c:v>
                </c:pt>
                <c:pt idx="7">
                  <c:v>1914</c:v>
                </c:pt>
                <c:pt idx="8">
                  <c:v>1915</c:v>
                </c:pt>
                <c:pt idx="9">
                  <c:v>1916</c:v>
                </c:pt>
                <c:pt idx="10">
                  <c:v>1917</c:v>
                </c:pt>
                <c:pt idx="11">
                  <c:v>1918</c:v>
                </c:pt>
                <c:pt idx="12">
                  <c:v>1919</c:v>
                </c:pt>
                <c:pt idx="13">
                  <c:v>1920</c:v>
                </c:pt>
                <c:pt idx="14">
                  <c:v>1921</c:v>
                </c:pt>
                <c:pt idx="15">
                  <c:v>1922</c:v>
                </c:pt>
                <c:pt idx="16">
                  <c:v>1923</c:v>
                </c:pt>
                <c:pt idx="17">
                  <c:v>1924</c:v>
                </c:pt>
                <c:pt idx="18">
                  <c:v>1925</c:v>
                </c:pt>
                <c:pt idx="19">
                  <c:v>1926</c:v>
                </c:pt>
                <c:pt idx="20">
                  <c:v>1927</c:v>
                </c:pt>
                <c:pt idx="21">
                  <c:v>1928</c:v>
                </c:pt>
                <c:pt idx="22">
                  <c:v>1929</c:v>
                </c:pt>
                <c:pt idx="23">
                  <c:v>1930</c:v>
                </c:pt>
                <c:pt idx="24">
                  <c:v>1931</c:v>
                </c:pt>
                <c:pt idx="25">
                  <c:v>1932</c:v>
                </c:pt>
                <c:pt idx="26">
                  <c:v>1933</c:v>
                </c:pt>
                <c:pt idx="27">
                  <c:v>1934</c:v>
                </c:pt>
                <c:pt idx="28">
                  <c:v>1935</c:v>
                </c:pt>
                <c:pt idx="29">
                  <c:v>1936</c:v>
                </c:pt>
                <c:pt idx="30">
                  <c:v>1937</c:v>
                </c:pt>
                <c:pt idx="31">
                  <c:v>1938</c:v>
                </c:pt>
                <c:pt idx="32">
                  <c:v>1939</c:v>
                </c:pt>
                <c:pt idx="33">
                  <c:v>1940</c:v>
                </c:pt>
                <c:pt idx="34">
                  <c:v>1941</c:v>
                </c:pt>
                <c:pt idx="35">
                  <c:v>1942</c:v>
                </c:pt>
                <c:pt idx="36">
                  <c:v>1943</c:v>
                </c:pt>
                <c:pt idx="37">
                  <c:v>1944</c:v>
                </c:pt>
                <c:pt idx="38">
                  <c:v>1945</c:v>
                </c:pt>
                <c:pt idx="39">
                  <c:v>1946</c:v>
                </c:pt>
                <c:pt idx="40">
                  <c:v>1947</c:v>
                </c:pt>
                <c:pt idx="41">
                  <c:v>1948</c:v>
                </c:pt>
                <c:pt idx="42">
                  <c:v>1949</c:v>
                </c:pt>
                <c:pt idx="43">
                  <c:v>1950</c:v>
                </c:pt>
                <c:pt idx="44">
                  <c:v>1951</c:v>
                </c:pt>
                <c:pt idx="45">
                  <c:v>1952</c:v>
                </c:pt>
                <c:pt idx="46">
                  <c:v>1953</c:v>
                </c:pt>
                <c:pt idx="47">
                  <c:v>1954</c:v>
                </c:pt>
                <c:pt idx="48">
                  <c:v>1955</c:v>
                </c:pt>
                <c:pt idx="49">
                  <c:v>1956</c:v>
                </c:pt>
                <c:pt idx="50">
                  <c:v>1957</c:v>
                </c:pt>
                <c:pt idx="51">
                  <c:v>1958</c:v>
                </c:pt>
                <c:pt idx="52">
                  <c:v>1959</c:v>
                </c:pt>
                <c:pt idx="53">
                  <c:v>1960</c:v>
                </c:pt>
                <c:pt idx="54">
                  <c:v>1961</c:v>
                </c:pt>
                <c:pt idx="55">
                  <c:v>1962</c:v>
                </c:pt>
                <c:pt idx="56">
                  <c:v>1963</c:v>
                </c:pt>
                <c:pt idx="57">
                  <c:v>1964</c:v>
                </c:pt>
                <c:pt idx="58">
                  <c:v>1965</c:v>
                </c:pt>
                <c:pt idx="59">
                  <c:v>1966</c:v>
                </c:pt>
                <c:pt idx="60">
                  <c:v>1967</c:v>
                </c:pt>
                <c:pt idx="61">
                  <c:v>1968</c:v>
                </c:pt>
                <c:pt idx="62">
                  <c:v>1969</c:v>
                </c:pt>
                <c:pt idx="63">
                  <c:v>1970</c:v>
                </c:pt>
                <c:pt idx="64">
                  <c:v>1971</c:v>
                </c:pt>
                <c:pt idx="65">
                  <c:v>1972</c:v>
                </c:pt>
                <c:pt idx="66">
                  <c:v>1973</c:v>
                </c:pt>
                <c:pt idx="67">
                  <c:v>1974</c:v>
                </c:pt>
                <c:pt idx="68">
                  <c:v>1975</c:v>
                </c:pt>
                <c:pt idx="69">
                  <c:v>1976</c:v>
                </c:pt>
                <c:pt idx="70">
                  <c:v>1977</c:v>
                </c:pt>
                <c:pt idx="71">
                  <c:v>1978</c:v>
                </c:pt>
                <c:pt idx="72">
                  <c:v>1979</c:v>
                </c:pt>
                <c:pt idx="73">
                  <c:v>1980</c:v>
                </c:pt>
                <c:pt idx="74">
                  <c:v>1981</c:v>
                </c:pt>
                <c:pt idx="75">
                  <c:v>1982</c:v>
                </c:pt>
                <c:pt idx="76">
                  <c:v>1983</c:v>
                </c:pt>
                <c:pt idx="77">
                  <c:v>1984</c:v>
                </c:pt>
                <c:pt idx="78">
                  <c:v>1985</c:v>
                </c:pt>
                <c:pt idx="79">
                  <c:v>1986</c:v>
                </c:pt>
                <c:pt idx="80">
                  <c:v>1987</c:v>
                </c:pt>
                <c:pt idx="81">
                  <c:v>1988</c:v>
                </c:pt>
                <c:pt idx="82">
                  <c:v>1989</c:v>
                </c:pt>
                <c:pt idx="83">
                  <c:v>1990</c:v>
                </c:pt>
                <c:pt idx="84">
                  <c:v>1991</c:v>
                </c:pt>
                <c:pt idx="85">
                  <c:v>1992</c:v>
                </c:pt>
                <c:pt idx="86">
                  <c:v>1993</c:v>
                </c:pt>
                <c:pt idx="87">
                  <c:v>1994</c:v>
                </c:pt>
                <c:pt idx="88">
                  <c:v>1995</c:v>
                </c:pt>
                <c:pt idx="89">
                  <c:v>1996</c:v>
                </c:pt>
                <c:pt idx="90">
                  <c:v>1997</c:v>
                </c:pt>
                <c:pt idx="91">
                  <c:v>1998</c:v>
                </c:pt>
                <c:pt idx="92">
                  <c:v>1999</c:v>
                </c:pt>
                <c:pt idx="93">
                  <c:v>2000</c:v>
                </c:pt>
                <c:pt idx="94">
                  <c:v>2001</c:v>
                </c:pt>
                <c:pt idx="95">
                  <c:v>2002</c:v>
                </c:pt>
                <c:pt idx="96">
                  <c:v>2003</c:v>
                </c:pt>
                <c:pt idx="97">
                  <c:v>2004</c:v>
                </c:pt>
                <c:pt idx="98">
                  <c:v>2005</c:v>
                </c:pt>
                <c:pt idx="99">
                  <c:v>2006</c:v>
                </c:pt>
                <c:pt idx="100">
                  <c:v>2007</c:v>
                </c:pt>
                <c:pt idx="101">
                  <c:v>2008</c:v>
                </c:pt>
                <c:pt idx="102">
                  <c:v>2009</c:v>
                </c:pt>
                <c:pt idx="103">
                  <c:v>2010</c:v>
                </c:pt>
                <c:pt idx="104">
                  <c:v>2011</c:v>
                </c:pt>
                <c:pt idx="105">
                  <c:v>2012</c:v>
                </c:pt>
                <c:pt idx="106">
                  <c:v>2013</c:v>
                </c:pt>
                <c:pt idx="107">
                  <c:v>2014</c:v>
                </c:pt>
                <c:pt idx="108">
                  <c:v>2015</c:v>
                </c:pt>
                <c:pt idx="109">
                  <c:v>2016</c:v>
                </c:pt>
                <c:pt idx="110">
                  <c:v>2017</c:v>
                </c:pt>
              </c:numCache>
            </c:numRef>
          </c:cat>
          <c:val>
            <c:numRef>
              <c:f>'по зонам'!$B$125:$B$235</c:f>
              <c:numCache>
                <c:formatCode>General</c:formatCode>
                <c:ptCount val="111"/>
                <c:pt idx="0">
                  <c:v>33770</c:v>
                </c:pt>
                <c:pt idx="1">
                  <c:v>15620</c:v>
                </c:pt>
                <c:pt idx="2">
                  <c:v>10580</c:v>
                </c:pt>
                <c:pt idx="3">
                  <c:v>27550</c:v>
                </c:pt>
                <c:pt idx="4">
                  <c:v>18820</c:v>
                </c:pt>
                <c:pt idx="5">
                  <c:v>24540</c:v>
                </c:pt>
                <c:pt idx="6">
                  <c:v>13510</c:v>
                </c:pt>
                <c:pt idx="7">
                  <c:v>7155</c:v>
                </c:pt>
                <c:pt idx="8">
                  <c:v>5820</c:v>
                </c:pt>
                <c:pt idx="9">
                  <c:v>11540</c:v>
                </c:pt>
                <c:pt idx="10">
                  <c:v>29600</c:v>
                </c:pt>
                <c:pt idx="11">
                  <c:v>30950</c:v>
                </c:pt>
                <c:pt idx="12">
                  <c:v>10688</c:v>
                </c:pt>
                <c:pt idx="13">
                  <c:v>4648</c:v>
                </c:pt>
                <c:pt idx="14">
                  <c:v>3755</c:v>
                </c:pt>
                <c:pt idx="15">
                  <c:v>8076</c:v>
                </c:pt>
                <c:pt idx="16">
                  <c:v>2222</c:v>
                </c:pt>
                <c:pt idx="17">
                  <c:v>13797</c:v>
                </c:pt>
                <c:pt idx="18">
                  <c:v>4161</c:v>
                </c:pt>
                <c:pt idx="19">
                  <c:v>24980</c:v>
                </c:pt>
                <c:pt idx="20">
                  <c:v>7250</c:v>
                </c:pt>
                <c:pt idx="21">
                  <c:v>30380</c:v>
                </c:pt>
                <c:pt idx="22">
                  <c:v>9190</c:v>
                </c:pt>
                <c:pt idx="23">
                  <c:v>11250</c:v>
                </c:pt>
                <c:pt idx="24">
                  <c:v>7710</c:v>
                </c:pt>
                <c:pt idx="25">
                  <c:v>2000</c:v>
                </c:pt>
                <c:pt idx="26">
                  <c:v>13650</c:v>
                </c:pt>
                <c:pt idx="27">
                  <c:v>4060</c:v>
                </c:pt>
                <c:pt idx="28">
                  <c:v>30930</c:v>
                </c:pt>
                <c:pt idx="29">
                  <c:v>1900</c:v>
                </c:pt>
                <c:pt idx="30">
                  <c:v>10600</c:v>
                </c:pt>
                <c:pt idx="31">
                  <c:v>1040</c:v>
                </c:pt>
                <c:pt idx="32">
                  <c:v>15310</c:v>
                </c:pt>
                <c:pt idx="33">
                  <c:v>960</c:v>
                </c:pt>
                <c:pt idx="34">
                  <c:v>5200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330</c:v>
                </c:pt>
                <c:pt idx="40">
                  <c:v>10090</c:v>
                </c:pt>
                <c:pt idx="41">
                  <c:v>340</c:v>
                </c:pt>
                <c:pt idx="42">
                  <c:v>30800</c:v>
                </c:pt>
                <c:pt idx="43">
                  <c:v>980</c:v>
                </c:pt>
                <c:pt idx="44">
                  <c:v>22780</c:v>
                </c:pt>
                <c:pt idx="45">
                  <c:v>3060</c:v>
                </c:pt>
                <c:pt idx="46">
                  <c:v>3700</c:v>
                </c:pt>
                <c:pt idx="47">
                  <c:v>9440</c:v>
                </c:pt>
                <c:pt idx="48">
                  <c:v>12370</c:v>
                </c:pt>
                <c:pt idx="49">
                  <c:v>29580</c:v>
                </c:pt>
                <c:pt idx="50">
                  <c:v>8750</c:v>
                </c:pt>
                <c:pt idx="51">
                  <c:v>8870</c:v>
                </c:pt>
                <c:pt idx="52">
                  <c:v>5660</c:v>
                </c:pt>
                <c:pt idx="53">
                  <c:v>1410</c:v>
                </c:pt>
                <c:pt idx="54">
                  <c:v>3230</c:v>
                </c:pt>
                <c:pt idx="55">
                  <c:v>1100</c:v>
                </c:pt>
                <c:pt idx="56">
                  <c:v>8910</c:v>
                </c:pt>
                <c:pt idx="57">
                  <c:v>1290</c:v>
                </c:pt>
                <c:pt idx="58">
                  <c:v>8850</c:v>
                </c:pt>
                <c:pt idx="59">
                  <c:v>4040</c:v>
                </c:pt>
                <c:pt idx="60">
                  <c:v>11600</c:v>
                </c:pt>
                <c:pt idx="61">
                  <c:v>4820</c:v>
                </c:pt>
                <c:pt idx="62">
                  <c:v>13020</c:v>
                </c:pt>
                <c:pt idx="63">
                  <c:v>670</c:v>
                </c:pt>
                <c:pt idx="64">
                  <c:v>17160</c:v>
                </c:pt>
                <c:pt idx="65">
                  <c:v>900</c:v>
                </c:pt>
                <c:pt idx="66">
                  <c:v>21110</c:v>
                </c:pt>
                <c:pt idx="67">
                  <c:v>11070</c:v>
                </c:pt>
                <c:pt idx="68">
                  <c:v>34410</c:v>
                </c:pt>
                <c:pt idx="69">
                  <c:v>17620</c:v>
                </c:pt>
                <c:pt idx="70">
                  <c:v>37480</c:v>
                </c:pt>
                <c:pt idx="71">
                  <c:v>16380</c:v>
                </c:pt>
                <c:pt idx="72">
                  <c:v>13404</c:v>
                </c:pt>
                <c:pt idx="73">
                  <c:v>31716</c:v>
                </c:pt>
                <c:pt idx="74">
                  <c:v>8420</c:v>
                </c:pt>
                <c:pt idx="75">
                  <c:v>1680</c:v>
                </c:pt>
                <c:pt idx="76">
                  <c:v>16990</c:v>
                </c:pt>
                <c:pt idx="77">
                  <c:v>560</c:v>
                </c:pt>
                <c:pt idx="78">
                  <c:v>29030</c:v>
                </c:pt>
                <c:pt idx="79">
                  <c:v>240</c:v>
                </c:pt>
                <c:pt idx="80">
                  <c:v>49710</c:v>
                </c:pt>
                <c:pt idx="81">
                  <c:v>27520</c:v>
                </c:pt>
                <c:pt idx="82">
                  <c:v>71905</c:v>
                </c:pt>
                <c:pt idx="83">
                  <c:v>33485</c:v>
                </c:pt>
                <c:pt idx="84">
                  <c:v>59022</c:v>
                </c:pt>
                <c:pt idx="85">
                  <c:v>18132</c:v>
                </c:pt>
                <c:pt idx="86">
                  <c:v>35983</c:v>
                </c:pt>
                <c:pt idx="87">
                  <c:v>73160</c:v>
                </c:pt>
                <c:pt idx="88">
                  <c:v>54473</c:v>
                </c:pt>
                <c:pt idx="89">
                  <c:v>13320</c:v>
                </c:pt>
                <c:pt idx="90">
                  <c:v>64476</c:v>
                </c:pt>
                <c:pt idx="91">
                  <c:v>26650</c:v>
                </c:pt>
                <c:pt idx="92">
                  <c:v>65080</c:v>
                </c:pt>
                <c:pt idx="93">
                  <c:v>6052</c:v>
                </c:pt>
                <c:pt idx="94">
                  <c:v>93992</c:v>
                </c:pt>
                <c:pt idx="95">
                  <c:v>6095</c:v>
                </c:pt>
                <c:pt idx="96">
                  <c:v>86167</c:v>
                </c:pt>
                <c:pt idx="97">
                  <c:v>13792</c:v>
                </c:pt>
                <c:pt idx="98">
                  <c:v>103663</c:v>
                </c:pt>
                <c:pt idx="99">
                  <c:v>85791</c:v>
                </c:pt>
                <c:pt idx="100">
                  <c:v>104546</c:v>
                </c:pt>
                <c:pt idx="101">
                  <c:v>56705</c:v>
                </c:pt>
                <c:pt idx="102">
                  <c:v>224345</c:v>
                </c:pt>
                <c:pt idx="103">
                  <c:v>54584</c:v>
                </c:pt>
                <c:pt idx="104">
                  <c:v>169196</c:v>
                </c:pt>
                <c:pt idx="105">
                  <c:v>66117</c:v>
                </c:pt>
                <c:pt idx="106">
                  <c:v>162886</c:v>
                </c:pt>
                <c:pt idx="107">
                  <c:v>76159</c:v>
                </c:pt>
                <c:pt idx="108">
                  <c:v>41927</c:v>
                </c:pt>
                <c:pt idx="109">
                  <c:v>59387</c:v>
                </c:pt>
                <c:pt idx="110">
                  <c:v>9418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'по зонам'!$C$124</c:f>
              <c:strCache>
                <c:ptCount val="1"/>
                <c:pt idx="0">
                  <c:v>Западно-Сахалинская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'по зонам'!$A$125:$A$235</c:f>
              <c:numCache>
                <c:formatCode>General</c:formatCode>
                <c:ptCount val="111"/>
                <c:pt idx="0">
                  <c:v>1907</c:v>
                </c:pt>
                <c:pt idx="1">
                  <c:v>1908</c:v>
                </c:pt>
                <c:pt idx="2">
                  <c:v>1909</c:v>
                </c:pt>
                <c:pt idx="3">
                  <c:v>1910</c:v>
                </c:pt>
                <c:pt idx="4">
                  <c:v>1911</c:v>
                </c:pt>
                <c:pt idx="5">
                  <c:v>1912</c:v>
                </c:pt>
                <c:pt idx="6">
                  <c:v>1913</c:v>
                </c:pt>
                <c:pt idx="7">
                  <c:v>1914</c:v>
                </c:pt>
                <c:pt idx="8">
                  <c:v>1915</c:v>
                </c:pt>
                <c:pt idx="9">
                  <c:v>1916</c:v>
                </c:pt>
                <c:pt idx="10">
                  <c:v>1917</c:v>
                </c:pt>
                <c:pt idx="11">
                  <c:v>1918</c:v>
                </c:pt>
                <c:pt idx="12">
                  <c:v>1919</c:v>
                </c:pt>
                <c:pt idx="13">
                  <c:v>1920</c:v>
                </c:pt>
                <c:pt idx="14">
                  <c:v>1921</c:v>
                </c:pt>
                <c:pt idx="15">
                  <c:v>1922</c:v>
                </c:pt>
                <c:pt idx="16">
                  <c:v>1923</c:v>
                </c:pt>
                <c:pt idx="17">
                  <c:v>1924</c:v>
                </c:pt>
                <c:pt idx="18">
                  <c:v>1925</c:v>
                </c:pt>
                <c:pt idx="19">
                  <c:v>1926</c:v>
                </c:pt>
                <c:pt idx="20">
                  <c:v>1927</c:v>
                </c:pt>
                <c:pt idx="21">
                  <c:v>1928</c:v>
                </c:pt>
                <c:pt idx="22">
                  <c:v>1929</c:v>
                </c:pt>
                <c:pt idx="23">
                  <c:v>1930</c:v>
                </c:pt>
                <c:pt idx="24">
                  <c:v>1931</c:v>
                </c:pt>
                <c:pt idx="25">
                  <c:v>1932</c:v>
                </c:pt>
                <c:pt idx="26">
                  <c:v>1933</c:v>
                </c:pt>
                <c:pt idx="27">
                  <c:v>1934</c:v>
                </c:pt>
                <c:pt idx="28">
                  <c:v>1935</c:v>
                </c:pt>
                <c:pt idx="29">
                  <c:v>1936</c:v>
                </c:pt>
                <c:pt idx="30">
                  <c:v>1937</c:v>
                </c:pt>
                <c:pt idx="31">
                  <c:v>1938</c:v>
                </c:pt>
                <c:pt idx="32">
                  <c:v>1939</c:v>
                </c:pt>
                <c:pt idx="33">
                  <c:v>1940</c:v>
                </c:pt>
                <c:pt idx="34">
                  <c:v>1941</c:v>
                </c:pt>
                <c:pt idx="35">
                  <c:v>1942</c:v>
                </c:pt>
                <c:pt idx="36">
                  <c:v>1943</c:v>
                </c:pt>
                <c:pt idx="37">
                  <c:v>1944</c:v>
                </c:pt>
                <c:pt idx="38">
                  <c:v>1945</c:v>
                </c:pt>
                <c:pt idx="39">
                  <c:v>1946</c:v>
                </c:pt>
                <c:pt idx="40">
                  <c:v>1947</c:v>
                </c:pt>
                <c:pt idx="41">
                  <c:v>1948</c:v>
                </c:pt>
                <c:pt idx="42">
                  <c:v>1949</c:v>
                </c:pt>
                <c:pt idx="43">
                  <c:v>1950</c:v>
                </c:pt>
                <c:pt idx="44">
                  <c:v>1951</c:v>
                </c:pt>
                <c:pt idx="45">
                  <c:v>1952</c:v>
                </c:pt>
                <c:pt idx="46">
                  <c:v>1953</c:v>
                </c:pt>
                <c:pt idx="47">
                  <c:v>1954</c:v>
                </c:pt>
                <c:pt idx="48">
                  <c:v>1955</c:v>
                </c:pt>
                <c:pt idx="49">
                  <c:v>1956</c:v>
                </c:pt>
                <c:pt idx="50">
                  <c:v>1957</c:v>
                </c:pt>
                <c:pt idx="51">
                  <c:v>1958</c:v>
                </c:pt>
                <c:pt idx="52">
                  <c:v>1959</c:v>
                </c:pt>
                <c:pt idx="53">
                  <c:v>1960</c:v>
                </c:pt>
                <c:pt idx="54">
                  <c:v>1961</c:v>
                </c:pt>
                <c:pt idx="55">
                  <c:v>1962</c:v>
                </c:pt>
                <c:pt idx="56">
                  <c:v>1963</c:v>
                </c:pt>
                <c:pt idx="57">
                  <c:v>1964</c:v>
                </c:pt>
                <c:pt idx="58">
                  <c:v>1965</c:v>
                </c:pt>
                <c:pt idx="59">
                  <c:v>1966</c:v>
                </c:pt>
                <c:pt idx="60">
                  <c:v>1967</c:v>
                </c:pt>
                <c:pt idx="61">
                  <c:v>1968</c:v>
                </c:pt>
                <c:pt idx="62">
                  <c:v>1969</c:v>
                </c:pt>
                <c:pt idx="63">
                  <c:v>1970</c:v>
                </c:pt>
                <c:pt idx="64">
                  <c:v>1971</c:v>
                </c:pt>
                <c:pt idx="65">
                  <c:v>1972</c:v>
                </c:pt>
                <c:pt idx="66">
                  <c:v>1973</c:v>
                </c:pt>
                <c:pt idx="67">
                  <c:v>1974</c:v>
                </c:pt>
                <c:pt idx="68">
                  <c:v>1975</c:v>
                </c:pt>
                <c:pt idx="69">
                  <c:v>1976</c:v>
                </c:pt>
                <c:pt idx="70">
                  <c:v>1977</c:v>
                </c:pt>
                <c:pt idx="71">
                  <c:v>1978</c:v>
                </c:pt>
                <c:pt idx="72">
                  <c:v>1979</c:v>
                </c:pt>
                <c:pt idx="73">
                  <c:v>1980</c:v>
                </c:pt>
                <c:pt idx="74">
                  <c:v>1981</c:v>
                </c:pt>
                <c:pt idx="75">
                  <c:v>1982</c:v>
                </c:pt>
                <c:pt idx="76">
                  <c:v>1983</c:v>
                </c:pt>
                <c:pt idx="77">
                  <c:v>1984</c:v>
                </c:pt>
                <c:pt idx="78">
                  <c:v>1985</c:v>
                </c:pt>
                <c:pt idx="79">
                  <c:v>1986</c:v>
                </c:pt>
                <c:pt idx="80">
                  <c:v>1987</c:v>
                </c:pt>
                <c:pt idx="81">
                  <c:v>1988</c:v>
                </c:pt>
                <c:pt idx="82">
                  <c:v>1989</c:v>
                </c:pt>
                <c:pt idx="83">
                  <c:v>1990</c:v>
                </c:pt>
                <c:pt idx="84">
                  <c:v>1991</c:v>
                </c:pt>
                <c:pt idx="85">
                  <c:v>1992</c:v>
                </c:pt>
                <c:pt idx="86">
                  <c:v>1993</c:v>
                </c:pt>
                <c:pt idx="87">
                  <c:v>1994</c:v>
                </c:pt>
                <c:pt idx="88">
                  <c:v>1995</c:v>
                </c:pt>
                <c:pt idx="89">
                  <c:v>1996</c:v>
                </c:pt>
                <c:pt idx="90">
                  <c:v>1997</c:v>
                </c:pt>
                <c:pt idx="91">
                  <c:v>1998</c:v>
                </c:pt>
                <c:pt idx="92">
                  <c:v>1999</c:v>
                </c:pt>
                <c:pt idx="93">
                  <c:v>2000</c:v>
                </c:pt>
                <c:pt idx="94">
                  <c:v>2001</c:v>
                </c:pt>
                <c:pt idx="95">
                  <c:v>2002</c:v>
                </c:pt>
                <c:pt idx="96">
                  <c:v>2003</c:v>
                </c:pt>
                <c:pt idx="97">
                  <c:v>2004</c:v>
                </c:pt>
                <c:pt idx="98">
                  <c:v>2005</c:v>
                </c:pt>
                <c:pt idx="99">
                  <c:v>2006</c:v>
                </c:pt>
                <c:pt idx="100">
                  <c:v>2007</c:v>
                </c:pt>
                <c:pt idx="101">
                  <c:v>2008</c:v>
                </c:pt>
                <c:pt idx="102">
                  <c:v>2009</c:v>
                </c:pt>
                <c:pt idx="103">
                  <c:v>2010</c:v>
                </c:pt>
                <c:pt idx="104">
                  <c:v>2011</c:v>
                </c:pt>
                <c:pt idx="105">
                  <c:v>2012</c:v>
                </c:pt>
                <c:pt idx="106">
                  <c:v>2013</c:v>
                </c:pt>
                <c:pt idx="107">
                  <c:v>2014</c:v>
                </c:pt>
                <c:pt idx="108">
                  <c:v>2015</c:v>
                </c:pt>
                <c:pt idx="109">
                  <c:v>2016</c:v>
                </c:pt>
                <c:pt idx="110">
                  <c:v>2017</c:v>
                </c:pt>
              </c:numCache>
            </c:numRef>
          </c:cat>
          <c:val>
            <c:numRef>
              <c:f>'по зонам'!$C$125:$C$235</c:f>
              <c:numCache>
                <c:formatCode>General</c:formatCode>
                <c:ptCount val="111"/>
                <c:pt idx="0">
                  <c:v>4120</c:v>
                </c:pt>
                <c:pt idx="1">
                  <c:v>1770</c:v>
                </c:pt>
                <c:pt idx="2">
                  <c:v>1810</c:v>
                </c:pt>
                <c:pt idx="3">
                  <c:v>3480</c:v>
                </c:pt>
                <c:pt idx="4">
                  <c:v>2700</c:v>
                </c:pt>
                <c:pt idx="5">
                  <c:v>2745</c:v>
                </c:pt>
                <c:pt idx="6">
                  <c:v>1140</c:v>
                </c:pt>
                <c:pt idx="7">
                  <c:v>2450</c:v>
                </c:pt>
                <c:pt idx="8">
                  <c:v>623</c:v>
                </c:pt>
                <c:pt idx="9">
                  <c:v>2335</c:v>
                </c:pt>
                <c:pt idx="10">
                  <c:v>1525</c:v>
                </c:pt>
                <c:pt idx="11">
                  <c:v>3265</c:v>
                </c:pt>
                <c:pt idx="12">
                  <c:v>7173</c:v>
                </c:pt>
                <c:pt idx="13">
                  <c:v>1139</c:v>
                </c:pt>
                <c:pt idx="14">
                  <c:v>2757</c:v>
                </c:pt>
                <c:pt idx="15">
                  <c:v>857</c:v>
                </c:pt>
                <c:pt idx="16">
                  <c:v>444</c:v>
                </c:pt>
                <c:pt idx="17">
                  <c:v>3213</c:v>
                </c:pt>
                <c:pt idx="18">
                  <c:v>1282</c:v>
                </c:pt>
                <c:pt idx="19">
                  <c:v>4488</c:v>
                </c:pt>
                <c:pt idx="20">
                  <c:v>1700</c:v>
                </c:pt>
                <c:pt idx="21">
                  <c:v>10710</c:v>
                </c:pt>
                <c:pt idx="22">
                  <c:v>2100</c:v>
                </c:pt>
                <c:pt idx="23">
                  <c:v>5700</c:v>
                </c:pt>
                <c:pt idx="24">
                  <c:v>1710</c:v>
                </c:pt>
                <c:pt idx="25">
                  <c:v>5770</c:v>
                </c:pt>
                <c:pt idx="26">
                  <c:v>600</c:v>
                </c:pt>
                <c:pt idx="27">
                  <c:v>8170</c:v>
                </c:pt>
                <c:pt idx="28">
                  <c:v>3630</c:v>
                </c:pt>
                <c:pt idx="29">
                  <c:v>4950</c:v>
                </c:pt>
                <c:pt idx="30">
                  <c:v>5570</c:v>
                </c:pt>
                <c:pt idx="31">
                  <c:v>13060</c:v>
                </c:pt>
                <c:pt idx="32">
                  <c:v>12740</c:v>
                </c:pt>
                <c:pt idx="33">
                  <c:v>5350</c:v>
                </c:pt>
                <c:pt idx="34">
                  <c:v>15910</c:v>
                </c:pt>
                <c:pt idx="35">
                  <c:v>1950</c:v>
                </c:pt>
                <c:pt idx="36">
                  <c:v>4730</c:v>
                </c:pt>
                <c:pt idx="37">
                  <c:v>2130</c:v>
                </c:pt>
                <c:pt idx="38">
                  <c:v>490</c:v>
                </c:pt>
                <c:pt idx="39">
                  <c:v>1710</c:v>
                </c:pt>
                <c:pt idx="40">
                  <c:v>3300</c:v>
                </c:pt>
                <c:pt idx="41">
                  <c:v>1000</c:v>
                </c:pt>
                <c:pt idx="42">
                  <c:v>10010</c:v>
                </c:pt>
                <c:pt idx="43">
                  <c:v>620</c:v>
                </c:pt>
                <c:pt idx="44">
                  <c:v>10220</c:v>
                </c:pt>
                <c:pt idx="45">
                  <c:v>400</c:v>
                </c:pt>
                <c:pt idx="46">
                  <c:v>1700</c:v>
                </c:pt>
                <c:pt idx="47">
                  <c:v>6760</c:v>
                </c:pt>
                <c:pt idx="48">
                  <c:v>1880</c:v>
                </c:pt>
                <c:pt idx="49">
                  <c:v>5720</c:v>
                </c:pt>
                <c:pt idx="50">
                  <c:v>3040</c:v>
                </c:pt>
                <c:pt idx="51">
                  <c:v>7780</c:v>
                </c:pt>
                <c:pt idx="52">
                  <c:v>7430</c:v>
                </c:pt>
                <c:pt idx="53">
                  <c:v>3460</c:v>
                </c:pt>
                <c:pt idx="54">
                  <c:v>1180</c:v>
                </c:pt>
                <c:pt idx="55">
                  <c:v>350</c:v>
                </c:pt>
                <c:pt idx="56">
                  <c:v>1630</c:v>
                </c:pt>
                <c:pt idx="57">
                  <c:v>330</c:v>
                </c:pt>
                <c:pt idx="58">
                  <c:v>3060</c:v>
                </c:pt>
                <c:pt idx="59">
                  <c:v>3700</c:v>
                </c:pt>
                <c:pt idx="60">
                  <c:v>9900</c:v>
                </c:pt>
                <c:pt idx="61">
                  <c:v>4930</c:v>
                </c:pt>
                <c:pt idx="62">
                  <c:v>17620</c:v>
                </c:pt>
                <c:pt idx="63">
                  <c:v>2880</c:v>
                </c:pt>
                <c:pt idx="64">
                  <c:v>13308</c:v>
                </c:pt>
                <c:pt idx="65">
                  <c:v>1260</c:v>
                </c:pt>
                <c:pt idx="66">
                  <c:v>16580</c:v>
                </c:pt>
                <c:pt idx="67">
                  <c:v>1480</c:v>
                </c:pt>
                <c:pt idx="68">
                  <c:v>6850</c:v>
                </c:pt>
                <c:pt idx="69">
                  <c:v>2040</c:v>
                </c:pt>
                <c:pt idx="70">
                  <c:v>5380</c:v>
                </c:pt>
                <c:pt idx="71">
                  <c:v>2260</c:v>
                </c:pt>
                <c:pt idx="72">
                  <c:v>2910</c:v>
                </c:pt>
                <c:pt idx="73">
                  <c:v>3590</c:v>
                </c:pt>
                <c:pt idx="74">
                  <c:v>2020</c:v>
                </c:pt>
                <c:pt idx="75">
                  <c:v>2680</c:v>
                </c:pt>
                <c:pt idx="76">
                  <c:v>2790</c:v>
                </c:pt>
                <c:pt idx="77">
                  <c:v>1212</c:v>
                </c:pt>
                <c:pt idx="78">
                  <c:v>1512</c:v>
                </c:pt>
                <c:pt idx="79">
                  <c:v>1073</c:v>
                </c:pt>
                <c:pt idx="80">
                  <c:v>4840</c:v>
                </c:pt>
                <c:pt idx="81">
                  <c:v>1177</c:v>
                </c:pt>
                <c:pt idx="82">
                  <c:v>7250</c:v>
                </c:pt>
                <c:pt idx="83">
                  <c:v>5356</c:v>
                </c:pt>
                <c:pt idx="84">
                  <c:v>11043</c:v>
                </c:pt>
                <c:pt idx="85">
                  <c:v>3641</c:v>
                </c:pt>
                <c:pt idx="86">
                  <c:v>9160</c:v>
                </c:pt>
                <c:pt idx="87">
                  <c:v>3213</c:v>
                </c:pt>
                <c:pt idx="88">
                  <c:v>4291</c:v>
                </c:pt>
                <c:pt idx="89">
                  <c:v>2410</c:v>
                </c:pt>
                <c:pt idx="90">
                  <c:v>4858</c:v>
                </c:pt>
                <c:pt idx="91">
                  <c:v>2859</c:v>
                </c:pt>
                <c:pt idx="92">
                  <c:v>1000</c:v>
                </c:pt>
                <c:pt idx="93">
                  <c:v>3558</c:v>
                </c:pt>
                <c:pt idx="94">
                  <c:v>4618</c:v>
                </c:pt>
                <c:pt idx="95">
                  <c:v>3495</c:v>
                </c:pt>
                <c:pt idx="96">
                  <c:v>3308</c:v>
                </c:pt>
                <c:pt idx="97">
                  <c:v>858</c:v>
                </c:pt>
                <c:pt idx="98">
                  <c:v>1418</c:v>
                </c:pt>
                <c:pt idx="99">
                  <c:v>3647</c:v>
                </c:pt>
                <c:pt idx="100">
                  <c:v>4181</c:v>
                </c:pt>
                <c:pt idx="101">
                  <c:v>865</c:v>
                </c:pt>
                <c:pt idx="102">
                  <c:v>8270</c:v>
                </c:pt>
                <c:pt idx="103">
                  <c:v>3306</c:v>
                </c:pt>
                <c:pt idx="104">
                  <c:v>5632</c:v>
                </c:pt>
                <c:pt idx="105">
                  <c:v>4672</c:v>
                </c:pt>
                <c:pt idx="106">
                  <c:v>6888</c:v>
                </c:pt>
                <c:pt idx="107">
                  <c:v>2944</c:v>
                </c:pt>
                <c:pt idx="108">
                  <c:v>5880</c:v>
                </c:pt>
                <c:pt idx="109">
                  <c:v>3849</c:v>
                </c:pt>
                <c:pt idx="110">
                  <c:v>2008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'по зонам'!$D$124</c:f>
              <c:strCache>
                <c:ptCount val="1"/>
                <c:pt idx="0">
                  <c:v>Южно-Курильская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'по зонам'!$A$125:$A$235</c:f>
              <c:numCache>
                <c:formatCode>General</c:formatCode>
                <c:ptCount val="111"/>
                <c:pt idx="0">
                  <c:v>1907</c:v>
                </c:pt>
                <c:pt idx="1">
                  <c:v>1908</c:v>
                </c:pt>
                <c:pt idx="2">
                  <c:v>1909</c:v>
                </c:pt>
                <c:pt idx="3">
                  <c:v>1910</c:v>
                </c:pt>
                <c:pt idx="4">
                  <c:v>1911</c:v>
                </c:pt>
                <c:pt idx="5">
                  <c:v>1912</c:v>
                </c:pt>
                <c:pt idx="6">
                  <c:v>1913</c:v>
                </c:pt>
                <c:pt idx="7">
                  <c:v>1914</c:v>
                </c:pt>
                <c:pt idx="8">
                  <c:v>1915</c:v>
                </c:pt>
                <c:pt idx="9">
                  <c:v>1916</c:v>
                </c:pt>
                <c:pt idx="10">
                  <c:v>1917</c:v>
                </c:pt>
                <c:pt idx="11">
                  <c:v>1918</c:v>
                </c:pt>
                <c:pt idx="12">
                  <c:v>1919</c:v>
                </c:pt>
                <c:pt idx="13">
                  <c:v>1920</c:v>
                </c:pt>
                <c:pt idx="14">
                  <c:v>1921</c:v>
                </c:pt>
                <c:pt idx="15">
                  <c:v>1922</c:v>
                </c:pt>
                <c:pt idx="16">
                  <c:v>1923</c:v>
                </c:pt>
                <c:pt idx="17">
                  <c:v>1924</c:v>
                </c:pt>
                <c:pt idx="18">
                  <c:v>1925</c:v>
                </c:pt>
                <c:pt idx="19">
                  <c:v>1926</c:v>
                </c:pt>
                <c:pt idx="20">
                  <c:v>1927</c:v>
                </c:pt>
                <c:pt idx="21">
                  <c:v>1928</c:v>
                </c:pt>
                <c:pt idx="22">
                  <c:v>1929</c:v>
                </c:pt>
                <c:pt idx="23">
                  <c:v>1930</c:v>
                </c:pt>
                <c:pt idx="24">
                  <c:v>1931</c:v>
                </c:pt>
                <c:pt idx="25">
                  <c:v>1932</c:v>
                </c:pt>
                <c:pt idx="26">
                  <c:v>1933</c:v>
                </c:pt>
                <c:pt idx="27">
                  <c:v>1934</c:v>
                </c:pt>
                <c:pt idx="28">
                  <c:v>1935</c:v>
                </c:pt>
                <c:pt idx="29">
                  <c:v>1936</c:v>
                </c:pt>
                <c:pt idx="30">
                  <c:v>1937</c:v>
                </c:pt>
                <c:pt idx="31">
                  <c:v>1938</c:v>
                </c:pt>
                <c:pt idx="32">
                  <c:v>1939</c:v>
                </c:pt>
                <c:pt idx="33">
                  <c:v>1940</c:v>
                </c:pt>
                <c:pt idx="34">
                  <c:v>1941</c:v>
                </c:pt>
                <c:pt idx="35">
                  <c:v>1942</c:v>
                </c:pt>
                <c:pt idx="36">
                  <c:v>1943</c:v>
                </c:pt>
                <c:pt idx="37">
                  <c:v>1944</c:v>
                </c:pt>
                <c:pt idx="38">
                  <c:v>1945</c:v>
                </c:pt>
                <c:pt idx="39">
                  <c:v>1946</c:v>
                </c:pt>
                <c:pt idx="40">
                  <c:v>1947</c:v>
                </c:pt>
                <c:pt idx="41">
                  <c:v>1948</c:v>
                </c:pt>
                <c:pt idx="42">
                  <c:v>1949</c:v>
                </c:pt>
                <c:pt idx="43">
                  <c:v>1950</c:v>
                </c:pt>
                <c:pt idx="44">
                  <c:v>1951</c:v>
                </c:pt>
                <c:pt idx="45">
                  <c:v>1952</c:v>
                </c:pt>
                <c:pt idx="46">
                  <c:v>1953</c:v>
                </c:pt>
                <c:pt idx="47">
                  <c:v>1954</c:v>
                </c:pt>
                <c:pt idx="48">
                  <c:v>1955</c:v>
                </c:pt>
                <c:pt idx="49">
                  <c:v>1956</c:v>
                </c:pt>
                <c:pt idx="50">
                  <c:v>1957</c:v>
                </c:pt>
                <c:pt idx="51">
                  <c:v>1958</c:v>
                </c:pt>
                <c:pt idx="52">
                  <c:v>1959</c:v>
                </c:pt>
                <c:pt idx="53">
                  <c:v>1960</c:v>
                </c:pt>
                <c:pt idx="54">
                  <c:v>1961</c:v>
                </c:pt>
                <c:pt idx="55">
                  <c:v>1962</c:v>
                </c:pt>
                <c:pt idx="56">
                  <c:v>1963</c:v>
                </c:pt>
                <c:pt idx="57">
                  <c:v>1964</c:v>
                </c:pt>
                <c:pt idx="58">
                  <c:v>1965</c:v>
                </c:pt>
                <c:pt idx="59">
                  <c:v>1966</c:v>
                </c:pt>
                <c:pt idx="60">
                  <c:v>1967</c:v>
                </c:pt>
                <c:pt idx="61">
                  <c:v>1968</c:v>
                </c:pt>
                <c:pt idx="62">
                  <c:v>1969</c:v>
                </c:pt>
                <c:pt idx="63">
                  <c:v>1970</c:v>
                </c:pt>
                <c:pt idx="64">
                  <c:v>1971</c:v>
                </c:pt>
                <c:pt idx="65">
                  <c:v>1972</c:v>
                </c:pt>
                <c:pt idx="66">
                  <c:v>1973</c:v>
                </c:pt>
                <c:pt idx="67">
                  <c:v>1974</c:v>
                </c:pt>
                <c:pt idx="68">
                  <c:v>1975</c:v>
                </c:pt>
                <c:pt idx="69">
                  <c:v>1976</c:v>
                </c:pt>
                <c:pt idx="70">
                  <c:v>1977</c:v>
                </c:pt>
                <c:pt idx="71">
                  <c:v>1978</c:v>
                </c:pt>
                <c:pt idx="72">
                  <c:v>1979</c:v>
                </c:pt>
                <c:pt idx="73">
                  <c:v>1980</c:v>
                </c:pt>
                <c:pt idx="74">
                  <c:v>1981</c:v>
                </c:pt>
                <c:pt idx="75">
                  <c:v>1982</c:v>
                </c:pt>
                <c:pt idx="76">
                  <c:v>1983</c:v>
                </c:pt>
                <c:pt idx="77">
                  <c:v>1984</c:v>
                </c:pt>
                <c:pt idx="78">
                  <c:v>1985</c:v>
                </c:pt>
                <c:pt idx="79">
                  <c:v>1986</c:v>
                </c:pt>
                <c:pt idx="80">
                  <c:v>1987</c:v>
                </c:pt>
                <c:pt idx="81">
                  <c:v>1988</c:v>
                </c:pt>
                <c:pt idx="82">
                  <c:v>1989</c:v>
                </c:pt>
                <c:pt idx="83">
                  <c:v>1990</c:v>
                </c:pt>
                <c:pt idx="84">
                  <c:v>1991</c:v>
                </c:pt>
                <c:pt idx="85">
                  <c:v>1992</c:v>
                </c:pt>
                <c:pt idx="86">
                  <c:v>1993</c:v>
                </c:pt>
                <c:pt idx="87">
                  <c:v>1994</c:v>
                </c:pt>
                <c:pt idx="88">
                  <c:v>1995</c:v>
                </c:pt>
                <c:pt idx="89">
                  <c:v>1996</c:v>
                </c:pt>
                <c:pt idx="90">
                  <c:v>1997</c:v>
                </c:pt>
                <c:pt idx="91">
                  <c:v>1998</c:v>
                </c:pt>
                <c:pt idx="92">
                  <c:v>1999</c:v>
                </c:pt>
                <c:pt idx="93">
                  <c:v>2000</c:v>
                </c:pt>
                <c:pt idx="94">
                  <c:v>2001</c:v>
                </c:pt>
                <c:pt idx="95">
                  <c:v>2002</c:v>
                </c:pt>
                <c:pt idx="96">
                  <c:v>2003</c:v>
                </c:pt>
                <c:pt idx="97">
                  <c:v>2004</c:v>
                </c:pt>
                <c:pt idx="98">
                  <c:v>2005</c:v>
                </c:pt>
                <c:pt idx="99">
                  <c:v>2006</c:v>
                </c:pt>
                <c:pt idx="100">
                  <c:v>2007</c:v>
                </c:pt>
                <c:pt idx="101">
                  <c:v>2008</c:v>
                </c:pt>
                <c:pt idx="102">
                  <c:v>2009</c:v>
                </c:pt>
                <c:pt idx="103">
                  <c:v>2010</c:v>
                </c:pt>
                <c:pt idx="104">
                  <c:v>2011</c:v>
                </c:pt>
                <c:pt idx="105">
                  <c:v>2012</c:v>
                </c:pt>
                <c:pt idx="106">
                  <c:v>2013</c:v>
                </c:pt>
                <c:pt idx="107">
                  <c:v>2014</c:v>
                </c:pt>
                <c:pt idx="108">
                  <c:v>2015</c:v>
                </c:pt>
                <c:pt idx="109">
                  <c:v>2016</c:v>
                </c:pt>
                <c:pt idx="110">
                  <c:v>2017</c:v>
                </c:pt>
              </c:numCache>
            </c:numRef>
          </c:cat>
          <c:val>
            <c:numRef>
              <c:f>'по зонам'!$D$125:$D$235</c:f>
              <c:numCache>
                <c:formatCode>General</c:formatCode>
                <c:ptCount val="111"/>
                <c:pt idx="0">
                  <c:v>8810</c:v>
                </c:pt>
                <c:pt idx="1">
                  <c:v>4370</c:v>
                </c:pt>
                <c:pt idx="2">
                  <c:v>12740</c:v>
                </c:pt>
                <c:pt idx="3">
                  <c:v>5780</c:v>
                </c:pt>
                <c:pt idx="4">
                  <c:v>20700</c:v>
                </c:pt>
                <c:pt idx="5">
                  <c:v>11510</c:v>
                </c:pt>
                <c:pt idx="6">
                  <c:v>18630</c:v>
                </c:pt>
                <c:pt idx="7">
                  <c:v>3080</c:v>
                </c:pt>
                <c:pt idx="8">
                  <c:v>18720</c:v>
                </c:pt>
                <c:pt idx="9">
                  <c:v>3260</c:v>
                </c:pt>
                <c:pt idx="10">
                  <c:v>18470</c:v>
                </c:pt>
                <c:pt idx="11">
                  <c:v>3560</c:v>
                </c:pt>
                <c:pt idx="12">
                  <c:v>12090</c:v>
                </c:pt>
                <c:pt idx="13">
                  <c:v>8520</c:v>
                </c:pt>
                <c:pt idx="14">
                  <c:v>6700</c:v>
                </c:pt>
                <c:pt idx="15">
                  <c:v>2620</c:v>
                </c:pt>
                <c:pt idx="16">
                  <c:v>4480</c:v>
                </c:pt>
                <c:pt idx="17">
                  <c:v>4770</c:v>
                </c:pt>
                <c:pt idx="18">
                  <c:v>9110</c:v>
                </c:pt>
                <c:pt idx="19">
                  <c:v>9230</c:v>
                </c:pt>
                <c:pt idx="20">
                  <c:v>6550</c:v>
                </c:pt>
                <c:pt idx="21">
                  <c:v>6230</c:v>
                </c:pt>
                <c:pt idx="22">
                  <c:v>3770</c:v>
                </c:pt>
                <c:pt idx="23">
                  <c:v>6360</c:v>
                </c:pt>
                <c:pt idx="24">
                  <c:v>12600</c:v>
                </c:pt>
                <c:pt idx="25">
                  <c:v>3100</c:v>
                </c:pt>
                <c:pt idx="26">
                  <c:v>4120</c:v>
                </c:pt>
                <c:pt idx="27">
                  <c:v>3500</c:v>
                </c:pt>
                <c:pt idx="28">
                  <c:v>3300</c:v>
                </c:pt>
                <c:pt idx="29">
                  <c:v>5880</c:v>
                </c:pt>
                <c:pt idx="30">
                  <c:v>8000</c:v>
                </c:pt>
                <c:pt idx="31">
                  <c:v>11450</c:v>
                </c:pt>
                <c:pt idx="32">
                  <c:v>6900</c:v>
                </c:pt>
                <c:pt idx="33">
                  <c:v>2000</c:v>
                </c:pt>
                <c:pt idx="34">
                  <c:v>6720</c:v>
                </c:pt>
                <c:pt idx="35">
                  <c:v>250</c:v>
                </c:pt>
                <c:pt idx="36">
                  <c:v>1210</c:v>
                </c:pt>
                <c:pt idx="37">
                  <c:v>0</c:v>
                </c:pt>
                <c:pt idx="38">
                  <c:v>1830</c:v>
                </c:pt>
                <c:pt idx="39">
                  <c:v>1520</c:v>
                </c:pt>
                <c:pt idx="40">
                  <c:v>6200</c:v>
                </c:pt>
                <c:pt idx="41">
                  <c:v>3440</c:v>
                </c:pt>
                <c:pt idx="42">
                  <c:v>6500</c:v>
                </c:pt>
                <c:pt idx="43">
                  <c:v>4160</c:v>
                </c:pt>
                <c:pt idx="44">
                  <c:v>500</c:v>
                </c:pt>
                <c:pt idx="45">
                  <c:v>5060</c:v>
                </c:pt>
                <c:pt idx="46">
                  <c:v>190</c:v>
                </c:pt>
                <c:pt idx="47">
                  <c:v>510</c:v>
                </c:pt>
                <c:pt idx="48">
                  <c:v>470</c:v>
                </c:pt>
                <c:pt idx="49">
                  <c:v>500</c:v>
                </c:pt>
                <c:pt idx="50">
                  <c:v>1140</c:v>
                </c:pt>
                <c:pt idx="51">
                  <c:v>3040</c:v>
                </c:pt>
                <c:pt idx="52">
                  <c:v>2360</c:v>
                </c:pt>
                <c:pt idx="53">
                  <c:v>80</c:v>
                </c:pt>
                <c:pt idx="54">
                  <c:v>2900</c:v>
                </c:pt>
                <c:pt idx="55">
                  <c:v>450</c:v>
                </c:pt>
                <c:pt idx="56">
                  <c:v>3700</c:v>
                </c:pt>
                <c:pt idx="57">
                  <c:v>1160</c:v>
                </c:pt>
                <c:pt idx="58">
                  <c:v>4500</c:v>
                </c:pt>
                <c:pt idx="59">
                  <c:v>3450</c:v>
                </c:pt>
                <c:pt idx="60">
                  <c:v>3200</c:v>
                </c:pt>
                <c:pt idx="61">
                  <c:v>2200</c:v>
                </c:pt>
                <c:pt idx="62">
                  <c:v>7880</c:v>
                </c:pt>
                <c:pt idx="63">
                  <c:v>7660</c:v>
                </c:pt>
                <c:pt idx="64">
                  <c:v>11800</c:v>
                </c:pt>
                <c:pt idx="65">
                  <c:v>15830</c:v>
                </c:pt>
                <c:pt idx="66">
                  <c:v>13240</c:v>
                </c:pt>
                <c:pt idx="67">
                  <c:v>12460</c:v>
                </c:pt>
                <c:pt idx="68">
                  <c:v>16000</c:v>
                </c:pt>
                <c:pt idx="69">
                  <c:v>19060</c:v>
                </c:pt>
                <c:pt idx="70">
                  <c:v>15000</c:v>
                </c:pt>
                <c:pt idx="71">
                  <c:v>13838</c:v>
                </c:pt>
                <c:pt idx="72">
                  <c:v>12390</c:v>
                </c:pt>
                <c:pt idx="73">
                  <c:v>19820</c:v>
                </c:pt>
                <c:pt idx="74">
                  <c:v>11660</c:v>
                </c:pt>
                <c:pt idx="75">
                  <c:v>9540</c:v>
                </c:pt>
                <c:pt idx="76">
                  <c:v>16020</c:v>
                </c:pt>
                <c:pt idx="77">
                  <c:v>5213</c:v>
                </c:pt>
                <c:pt idx="78">
                  <c:v>31160</c:v>
                </c:pt>
                <c:pt idx="79">
                  <c:v>11779</c:v>
                </c:pt>
                <c:pt idx="80">
                  <c:v>17250</c:v>
                </c:pt>
                <c:pt idx="81">
                  <c:v>5774</c:v>
                </c:pt>
                <c:pt idx="82">
                  <c:v>2317</c:v>
                </c:pt>
                <c:pt idx="83">
                  <c:v>16852</c:v>
                </c:pt>
                <c:pt idx="84">
                  <c:v>26433</c:v>
                </c:pt>
                <c:pt idx="85">
                  <c:v>11490</c:v>
                </c:pt>
                <c:pt idx="86">
                  <c:v>8940</c:v>
                </c:pt>
                <c:pt idx="87">
                  <c:v>30410</c:v>
                </c:pt>
                <c:pt idx="88">
                  <c:v>28044</c:v>
                </c:pt>
                <c:pt idx="89">
                  <c:v>27234</c:v>
                </c:pt>
                <c:pt idx="90">
                  <c:v>26485</c:v>
                </c:pt>
                <c:pt idx="91">
                  <c:v>29311</c:v>
                </c:pt>
                <c:pt idx="92">
                  <c:v>16777</c:v>
                </c:pt>
                <c:pt idx="93">
                  <c:v>44131</c:v>
                </c:pt>
                <c:pt idx="94">
                  <c:v>21095</c:v>
                </c:pt>
                <c:pt idx="95">
                  <c:v>32000</c:v>
                </c:pt>
                <c:pt idx="96">
                  <c:v>16280</c:v>
                </c:pt>
                <c:pt idx="97">
                  <c:v>31544</c:v>
                </c:pt>
                <c:pt idx="98">
                  <c:v>29490</c:v>
                </c:pt>
                <c:pt idx="99">
                  <c:v>43493</c:v>
                </c:pt>
                <c:pt idx="100">
                  <c:v>37643</c:v>
                </c:pt>
                <c:pt idx="101">
                  <c:v>31455</c:v>
                </c:pt>
                <c:pt idx="102">
                  <c:v>22734</c:v>
                </c:pt>
                <c:pt idx="103">
                  <c:v>29017</c:v>
                </c:pt>
                <c:pt idx="104">
                  <c:v>5409</c:v>
                </c:pt>
                <c:pt idx="105">
                  <c:v>26813</c:v>
                </c:pt>
                <c:pt idx="106">
                  <c:v>18619</c:v>
                </c:pt>
                <c:pt idx="107">
                  <c:v>4512</c:v>
                </c:pt>
                <c:pt idx="108">
                  <c:v>1658</c:v>
                </c:pt>
                <c:pt idx="109">
                  <c:v>14082</c:v>
                </c:pt>
                <c:pt idx="110">
                  <c:v>14810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'по зонам'!$E$124</c:f>
              <c:strCache>
                <c:ptCount val="1"/>
                <c:pt idx="0">
                  <c:v>Итого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02"/>
              <c:layout>
                <c:manualLayout>
                  <c:x val="-6.8129405736340992E-2"/>
                  <c:y val="-2.5284450063211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9"/>
              <c:layout>
                <c:manualLayout>
                  <c:x val="-3.7849669853522771E-3"/>
                  <c:y val="-3.371260008428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0"/>
              <c:layout>
                <c:manualLayout>
                  <c:x val="-4.9140049140049338E-2"/>
                  <c:y val="-3.37126000842815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27374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 зонам'!$A$125:$A$235</c:f>
              <c:numCache>
                <c:formatCode>General</c:formatCode>
                <c:ptCount val="111"/>
                <c:pt idx="0">
                  <c:v>1907</c:v>
                </c:pt>
                <c:pt idx="1">
                  <c:v>1908</c:v>
                </c:pt>
                <c:pt idx="2">
                  <c:v>1909</c:v>
                </c:pt>
                <c:pt idx="3">
                  <c:v>1910</c:v>
                </c:pt>
                <c:pt idx="4">
                  <c:v>1911</c:v>
                </c:pt>
                <c:pt idx="5">
                  <c:v>1912</c:v>
                </c:pt>
                <c:pt idx="6">
                  <c:v>1913</c:v>
                </c:pt>
                <c:pt idx="7">
                  <c:v>1914</c:v>
                </c:pt>
                <c:pt idx="8">
                  <c:v>1915</c:v>
                </c:pt>
                <c:pt idx="9">
                  <c:v>1916</c:v>
                </c:pt>
                <c:pt idx="10">
                  <c:v>1917</c:v>
                </c:pt>
                <c:pt idx="11">
                  <c:v>1918</c:v>
                </c:pt>
                <c:pt idx="12">
                  <c:v>1919</c:v>
                </c:pt>
                <c:pt idx="13">
                  <c:v>1920</c:v>
                </c:pt>
                <c:pt idx="14">
                  <c:v>1921</c:v>
                </c:pt>
                <c:pt idx="15">
                  <c:v>1922</c:v>
                </c:pt>
                <c:pt idx="16">
                  <c:v>1923</c:v>
                </c:pt>
                <c:pt idx="17">
                  <c:v>1924</c:v>
                </c:pt>
                <c:pt idx="18">
                  <c:v>1925</c:v>
                </c:pt>
                <c:pt idx="19">
                  <c:v>1926</c:v>
                </c:pt>
                <c:pt idx="20">
                  <c:v>1927</c:v>
                </c:pt>
                <c:pt idx="21">
                  <c:v>1928</c:v>
                </c:pt>
                <c:pt idx="22">
                  <c:v>1929</c:v>
                </c:pt>
                <c:pt idx="23">
                  <c:v>1930</c:v>
                </c:pt>
                <c:pt idx="24">
                  <c:v>1931</c:v>
                </c:pt>
                <c:pt idx="25">
                  <c:v>1932</c:v>
                </c:pt>
                <c:pt idx="26">
                  <c:v>1933</c:v>
                </c:pt>
                <c:pt idx="27">
                  <c:v>1934</c:v>
                </c:pt>
                <c:pt idx="28">
                  <c:v>1935</c:v>
                </c:pt>
                <c:pt idx="29">
                  <c:v>1936</c:v>
                </c:pt>
                <c:pt idx="30">
                  <c:v>1937</c:v>
                </c:pt>
                <c:pt idx="31">
                  <c:v>1938</c:v>
                </c:pt>
                <c:pt idx="32">
                  <c:v>1939</c:v>
                </c:pt>
                <c:pt idx="33">
                  <c:v>1940</c:v>
                </c:pt>
                <c:pt idx="34">
                  <c:v>1941</c:v>
                </c:pt>
                <c:pt idx="35">
                  <c:v>1942</c:v>
                </c:pt>
                <c:pt idx="36">
                  <c:v>1943</c:v>
                </c:pt>
                <c:pt idx="37">
                  <c:v>1944</c:v>
                </c:pt>
                <c:pt idx="38">
                  <c:v>1945</c:v>
                </c:pt>
                <c:pt idx="39">
                  <c:v>1946</c:v>
                </c:pt>
                <c:pt idx="40">
                  <c:v>1947</c:v>
                </c:pt>
                <c:pt idx="41">
                  <c:v>1948</c:v>
                </c:pt>
                <c:pt idx="42">
                  <c:v>1949</c:v>
                </c:pt>
                <c:pt idx="43">
                  <c:v>1950</c:v>
                </c:pt>
                <c:pt idx="44">
                  <c:v>1951</c:v>
                </c:pt>
                <c:pt idx="45">
                  <c:v>1952</c:v>
                </c:pt>
                <c:pt idx="46">
                  <c:v>1953</c:v>
                </c:pt>
                <c:pt idx="47">
                  <c:v>1954</c:v>
                </c:pt>
                <c:pt idx="48">
                  <c:v>1955</c:v>
                </c:pt>
                <c:pt idx="49">
                  <c:v>1956</c:v>
                </c:pt>
                <c:pt idx="50">
                  <c:v>1957</c:v>
                </c:pt>
                <c:pt idx="51">
                  <c:v>1958</c:v>
                </c:pt>
                <c:pt idx="52">
                  <c:v>1959</c:v>
                </c:pt>
                <c:pt idx="53">
                  <c:v>1960</c:v>
                </c:pt>
                <c:pt idx="54">
                  <c:v>1961</c:v>
                </c:pt>
                <c:pt idx="55">
                  <c:v>1962</c:v>
                </c:pt>
                <c:pt idx="56">
                  <c:v>1963</c:v>
                </c:pt>
                <c:pt idx="57">
                  <c:v>1964</c:v>
                </c:pt>
                <c:pt idx="58">
                  <c:v>1965</c:v>
                </c:pt>
                <c:pt idx="59">
                  <c:v>1966</c:v>
                </c:pt>
                <c:pt idx="60">
                  <c:v>1967</c:v>
                </c:pt>
                <c:pt idx="61">
                  <c:v>1968</c:v>
                </c:pt>
                <c:pt idx="62">
                  <c:v>1969</c:v>
                </c:pt>
                <c:pt idx="63">
                  <c:v>1970</c:v>
                </c:pt>
                <c:pt idx="64">
                  <c:v>1971</c:v>
                </c:pt>
                <c:pt idx="65">
                  <c:v>1972</c:v>
                </c:pt>
                <c:pt idx="66">
                  <c:v>1973</c:v>
                </c:pt>
                <c:pt idx="67">
                  <c:v>1974</c:v>
                </c:pt>
                <c:pt idx="68">
                  <c:v>1975</c:v>
                </c:pt>
                <c:pt idx="69">
                  <c:v>1976</c:v>
                </c:pt>
                <c:pt idx="70">
                  <c:v>1977</c:v>
                </c:pt>
                <c:pt idx="71">
                  <c:v>1978</c:v>
                </c:pt>
                <c:pt idx="72">
                  <c:v>1979</c:v>
                </c:pt>
                <c:pt idx="73">
                  <c:v>1980</c:v>
                </c:pt>
                <c:pt idx="74">
                  <c:v>1981</c:v>
                </c:pt>
                <c:pt idx="75">
                  <c:v>1982</c:v>
                </c:pt>
                <c:pt idx="76">
                  <c:v>1983</c:v>
                </c:pt>
                <c:pt idx="77">
                  <c:v>1984</c:v>
                </c:pt>
                <c:pt idx="78">
                  <c:v>1985</c:v>
                </c:pt>
                <c:pt idx="79">
                  <c:v>1986</c:v>
                </c:pt>
                <c:pt idx="80">
                  <c:v>1987</c:v>
                </c:pt>
                <c:pt idx="81">
                  <c:v>1988</c:v>
                </c:pt>
                <c:pt idx="82">
                  <c:v>1989</c:v>
                </c:pt>
                <c:pt idx="83">
                  <c:v>1990</c:v>
                </c:pt>
                <c:pt idx="84">
                  <c:v>1991</c:v>
                </c:pt>
                <c:pt idx="85">
                  <c:v>1992</c:v>
                </c:pt>
                <c:pt idx="86">
                  <c:v>1993</c:v>
                </c:pt>
                <c:pt idx="87">
                  <c:v>1994</c:v>
                </c:pt>
                <c:pt idx="88">
                  <c:v>1995</c:v>
                </c:pt>
                <c:pt idx="89">
                  <c:v>1996</c:v>
                </c:pt>
                <c:pt idx="90">
                  <c:v>1997</c:v>
                </c:pt>
                <c:pt idx="91">
                  <c:v>1998</c:v>
                </c:pt>
                <c:pt idx="92">
                  <c:v>1999</c:v>
                </c:pt>
                <c:pt idx="93">
                  <c:v>2000</c:v>
                </c:pt>
                <c:pt idx="94">
                  <c:v>2001</c:v>
                </c:pt>
                <c:pt idx="95">
                  <c:v>2002</c:v>
                </c:pt>
                <c:pt idx="96">
                  <c:v>2003</c:v>
                </c:pt>
                <c:pt idx="97">
                  <c:v>2004</c:v>
                </c:pt>
                <c:pt idx="98">
                  <c:v>2005</c:v>
                </c:pt>
                <c:pt idx="99">
                  <c:v>2006</c:v>
                </c:pt>
                <c:pt idx="100">
                  <c:v>2007</c:v>
                </c:pt>
                <c:pt idx="101">
                  <c:v>2008</c:v>
                </c:pt>
                <c:pt idx="102">
                  <c:v>2009</c:v>
                </c:pt>
                <c:pt idx="103">
                  <c:v>2010</c:v>
                </c:pt>
                <c:pt idx="104">
                  <c:v>2011</c:v>
                </c:pt>
                <c:pt idx="105">
                  <c:v>2012</c:v>
                </c:pt>
                <c:pt idx="106">
                  <c:v>2013</c:v>
                </c:pt>
                <c:pt idx="107">
                  <c:v>2014</c:v>
                </c:pt>
                <c:pt idx="108">
                  <c:v>2015</c:v>
                </c:pt>
                <c:pt idx="109">
                  <c:v>2016</c:v>
                </c:pt>
                <c:pt idx="110">
                  <c:v>2017</c:v>
                </c:pt>
              </c:numCache>
            </c:numRef>
          </c:cat>
          <c:val>
            <c:numRef>
              <c:f>'по зонам'!$E$125:$E$235</c:f>
              <c:numCache>
                <c:formatCode>General</c:formatCode>
                <c:ptCount val="111"/>
                <c:pt idx="0">
                  <c:v>46700</c:v>
                </c:pt>
                <c:pt idx="1">
                  <c:v>21760</c:v>
                </c:pt>
                <c:pt idx="2">
                  <c:v>25130</c:v>
                </c:pt>
                <c:pt idx="3">
                  <c:v>36810</c:v>
                </c:pt>
                <c:pt idx="4">
                  <c:v>42220</c:v>
                </c:pt>
                <c:pt idx="5">
                  <c:v>38795</c:v>
                </c:pt>
                <c:pt idx="6">
                  <c:v>33280</c:v>
                </c:pt>
                <c:pt idx="7">
                  <c:v>12685</c:v>
                </c:pt>
                <c:pt idx="8">
                  <c:v>25163</c:v>
                </c:pt>
                <c:pt idx="9">
                  <c:v>17135</c:v>
                </c:pt>
                <c:pt idx="10">
                  <c:v>49595</c:v>
                </c:pt>
                <c:pt idx="11">
                  <c:v>37775</c:v>
                </c:pt>
                <c:pt idx="12">
                  <c:v>29951</c:v>
                </c:pt>
                <c:pt idx="13">
                  <c:v>14307</c:v>
                </c:pt>
                <c:pt idx="14">
                  <c:v>13212</c:v>
                </c:pt>
                <c:pt idx="15">
                  <c:v>11553</c:v>
                </c:pt>
                <c:pt idx="16">
                  <c:v>7146</c:v>
                </c:pt>
                <c:pt idx="17">
                  <c:v>21780</c:v>
                </c:pt>
                <c:pt idx="18">
                  <c:v>14553</c:v>
                </c:pt>
                <c:pt idx="19">
                  <c:v>38698</c:v>
                </c:pt>
                <c:pt idx="20">
                  <c:v>15500</c:v>
                </c:pt>
                <c:pt idx="21">
                  <c:v>47320</c:v>
                </c:pt>
                <c:pt idx="22">
                  <c:v>15060</c:v>
                </c:pt>
                <c:pt idx="23">
                  <c:v>23310</c:v>
                </c:pt>
                <c:pt idx="24">
                  <c:v>22020</c:v>
                </c:pt>
                <c:pt idx="25">
                  <c:v>10870</c:v>
                </c:pt>
                <c:pt idx="26">
                  <c:v>18370</c:v>
                </c:pt>
                <c:pt idx="27">
                  <c:v>15730</c:v>
                </c:pt>
                <c:pt idx="28">
                  <c:v>37860</c:v>
                </c:pt>
                <c:pt idx="29">
                  <c:v>12730</c:v>
                </c:pt>
                <c:pt idx="30">
                  <c:v>24170</c:v>
                </c:pt>
                <c:pt idx="31">
                  <c:v>25550</c:v>
                </c:pt>
                <c:pt idx="32">
                  <c:v>34950</c:v>
                </c:pt>
                <c:pt idx="33">
                  <c:v>8310</c:v>
                </c:pt>
                <c:pt idx="34">
                  <c:v>27830</c:v>
                </c:pt>
                <c:pt idx="35">
                  <c:v>2200</c:v>
                </c:pt>
                <c:pt idx="36">
                  <c:v>5940</c:v>
                </c:pt>
                <c:pt idx="37">
                  <c:v>2130</c:v>
                </c:pt>
                <c:pt idx="38">
                  <c:v>2320</c:v>
                </c:pt>
                <c:pt idx="39">
                  <c:v>3560</c:v>
                </c:pt>
                <c:pt idx="40">
                  <c:v>19590</c:v>
                </c:pt>
                <c:pt idx="41">
                  <c:v>4780</c:v>
                </c:pt>
                <c:pt idx="42">
                  <c:v>47310</c:v>
                </c:pt>
                <c:pt idx="43">
                  <c:v>5760</c:v>
                </c:pt>
                <c:pt idx="44">
                  <c:v>33500</c:v>
                </c:pt>
                <c:pt idx="45">
                  <c:v>8520</c:v>
                </c:pt>
                <c:pt idx="46">
                  <c:v>5590</c:v>
                </c:pt>
                <c:pt idx="47">
                  <c:v>16710</c:v>
                </c:pt>
                <c:pt idx="48">
                  <c:v>14720</c:v>
                </c:pt>
                <c:pt idx="49">
                  <c:v>35800</c:v>
                </c:pt>
                <c:pt idx="50">
                  <c:v>12930</c:v>
                </c:pt>
                <c:pt idx="51">
                  <c:v>19690</c:v>
                </c:pt>
                <c:pt idx="52">
                  <c:v>15450</c:v>
                </c:pt>
                <c:pt idx="53">
                  <c:v>4950</c:v>
                </c:pt>
                <c:pt idx="54">
                  <c:v>7310</c:v>
                </c:pt>
                <c:pt idx="55">
                  <c:v>1900</c:v>
                </c:pt>
                <c:pt idx="56">
                  <c:v>14240</c:v>
                </c:pt>
                <c:pt idx="57">
                  <c:v>2780</c:v>
                </c:pt>
                <c:pt idx="58">
                  <c:v>16410</c:v>
                </c:pt>
                <c:pt idx="59">
                  <c:v>11190</c:v>
                </c:pt>
                <c:pt idx="60">
                  <c:v>24700</c:v>
                </c:pt>
                <c:pt idx="61">
                  <c:v>11950</c:v>
                </c:pt>
                <c:pt idx="62">
                  <c:v>38520</c:v>
                </c:pt>
                <c:pt idx="63">
                  <c:v>11210</c:v>
                </c:pt>
                <c:pt idx="64">
                  <c:v>42268</c:v>
                </c:pt>
                <c:pt idx="65">
                  <c:v>17990</c:v>
                </c:pt>
                <c:pt idx="66">
                  <c:v>50930</c:v>
                </c:pt>
                <c:pt idx="67">
                  <c:v>25010</c:v>
                </c:pt>
                <c:pt idx="68">
                  <c:v>57260</c:v>
                </c:pt>
                <c:pt idx="69">
                  <c:v>38720</c:v>
                </c:pt>
                <c:pt idx="70">
                  <c:v>57860</c:v>
                </c:pt>
                <c:pt idx="71">
                  <c:v>32478</c:v>
                </c:pt>
                <c:pt idx="72">
                  <c:v>28704</c:v>
                </c:pt>
                <c:pt idx="73">
                  <c:v>55126</c:v>
                </c:pt>
                <c:pt idx="74">
                  <c:v>22100</c:v>
                </c:pt>
                <c:pt idx="75">
                  <c:v>13900</c:v>
                </c:pt>
                <c:pt idx="76">
                  <c:v>35800</c:v>
                </c:pt>
                <c:pt idx="77">
                  <c:v>6985</c:v>
                </c:pt>
                <c:pt idx="78">
                  <c:v>61702</c:v>
                </c:pt>
                <c:pt idx="79">
                  <c:v>13092</c:v>
                </c:pt>
                <c:pt idx="80">
                  <c:v>71800</c:v>
                </c:pt>
                <c:pt idx="81">
                  <c:v>34471</c:v>
                </c:pt>
                <c:pt idx="82">
                  <c:v>81472</c:v>
                </c:pt>
                <c:pt idx="83">
                  <c:v>55693</c:v>
                </c:pt>
                <c:pt idx="84">
                  <c:v>96498</c:v>
                </c:pt>
                <c:pt idx="85">
                  <c:v>33263</c:v>
                </c:pt>
                <c:pt idx="86">
                  <c:v>54083</c:v>
                </c:pt>
                <c:pt idx="87">
                  <c:v>106783</c:v>
                </c:pt>
                <c:pt idx="88">
                  <c:v>86808</c:v>
                </c:pt>
                <c:pt idx="89">
                  <c:v>42964</c:v>
                </c:pt>
                <c:pt idx="90">
                  <c:v>95819</c:v>
                </c:pt>
                <c:pt idx="91">
                  <c:v>58820</c:v>
                </c:pt>
                <c:pt idx="92">
                  <c:v>82857</c:v>
                </c:pt>
                <c:pt idx="93">
                  <c:v>53741</c:v>
                </c:pt>
                <c:pt idx="94">
                  <c:v>119705</c:v>
                </c:pt>
                <c:pt idx="95">
                  <c:v>41590</c:v>
                </c:pt>
                <c:pt idx="96">
                  <c:v>105755</c:v>
                </c:pt>
                <c:pt idx="97">
                  <c:v>46194</c:v>
                </c:pt>
                <c:pt idx="98">
                  <c:v>134571</c:v>
                </c:pt>
                <c:pt idx="99">
                  <c:v>132931</c:v>
                </c:pt>
                <c:pt idx="100">
                  <c:v>146370</c:v>
                </c:pt>
                <c:pt idx="101">
                  <c:v>89025</c:v>
                </c:pt>
                <c:pt idx="102">
                  <c:v>255349</c:v>
                </c:pt>
                <c:pt idx="103">
                  <c:v>86907</c:v>
                </c:pt>
                <c:pt idx="104">
                  <c:v>180237</c:v>
                </c:pt>
                <c:pt idx="105">
                  <c:v>97602</c:v>
                </c:pt>
                <c:pt idx="106">
                  <c:v>188393</c:v>
                </c:pt>
                <c:pt idx="107">
                  <c:v>83615</c:v>
                </c:pt>
                <c:pt idx="108">
                  <c:v>49465</c:v>
                </c:pt>
                <c:pt idx="109">
                  <c:v>77318</c:v>
                </c:pt>
                <c:pt idx="110">
                  <c:v>26236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8899856"/>
        <c:axId val="278902600"/>
      </c:lineChart>
      <c:catAx>
        <c:axId val="27889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8902600"/>
        <c:crosses val="autoZero"/>
        <c:auto val="1"/>
        <c:lblAlgn val="ctr"/>
        <c:lblOffset val="100"/>
        <c:noMultiLvlLbl val="0"/>
      </c:catAx>
      <c:valAx>
        <c:axId val="27890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8899856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0"/>
              <a:t>Вылов горбуши на охотоморском побережье Сахалина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4825659067575637E-2"/>
          <c:y val="8.3186026936026933E-2"/>
          <c:w val="0.88468937802578274"/>
          <c:h val="0.78719845435987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горбуша!$P$131</c:f>
              <c:strCache>
                <c:ptCount val="1"/>
                <c:pt idx="0">
                  <c:v>Нечетные годы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66"/>
              <c:layout>
                <c:manualLayout>
                  <c:x val="-6.5625000000000072E-2"/>
                  <c:y val="-7.9629629629629634E-2"/>
                </c:manualLayout>
              </c:layout>
              <c:spPr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6"/>
              <c:layout>
                <c:manualLayout>
                  <c:x val="-0.10416666666666674"/>
                  <c:y val="-0.32962962962962961"/>
                </c:manualLayout>
              </c:layout>
              <c:spPr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9"/>
              <c:layout>
                <c:manualLayout>
                  <c:x val="-4.5833333333333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5"/>
              <c:layout>
                <c:manualLayout>
                  <c:x val="5.208333333333333E-3"/>
                  <c:y val="-9.4444444444444511E-2"/>
                </c:manualLayout>
              </c:layout>
              <c:spPr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горбуша!$O$132:$O$240</c:f>
              <c:strCache>
                <c:ptCount val="109"/>
                <c:pt idx="0">
                  <c:v>1907</c:v>
                </c:pt>
                <c:pt idx="1">
                  <c:v>1908</c:v>
                </c:pt>
                <c:pt idx="2">
                  <c:v>1909</c:v>
                </c:pt>
                <c:pt idx="3">
                  <c:v>1910</c:v>
                </c:pt>
                <c:pt idx="4">
                  <c:v>1911</c:v>
                </c:pt>
                <c:pt idx="5">
                  <c:v>1912</c:v>
                </c:pt>
                <c:pt idx="6">
                  <c:v>1913</c:v>
                </c:pt>
                <c:pt idx="7">
                  <c:v>1914</c:v>
                </c:pt>
                <c:pt idx="8">
                  <c:v>1915</c:v>
                </c:pt>
                <c:pt idx="9">
                  <c:v>1916</c:v>
                </c:pt>
                <c:pt idx="10">
                  <c:v>1917</c:v>
                </c:pt>
                <c:pt idx="11">
                  <c:v>1918</c:v>
                </c:pt>
                <c:pt idx="12">
                  <c:v>1919</c:v>
                </c:pt>
                <c:pt idx="13">
                  <c:v>1920</c:v>
                </c:pt>
                <c:pt idx="14">
                  <c:v>1921</c:v>
                </c:pt>
                <c:pt idx="15">
                  <c:v>1922</c:v>
                </c:pt>
                <c:pt idx="16">
                  <c:v>1923</c:v>
                </c:pt>
                <c:pt idx="17">
                  <c:v>1924</c:v>
                </c:pt>
                <c:pt idx="18">
                  <c:v>1925</c:v>
                </c:pt>
                <c:pt idx="19">
                  <c:v>1926</c:v>
                </c:pt>
                <c:pt idx="20">
                  <c:v>1927</c:v>
                </c:pt>
                <c:pt idx="21">
                  <c:v>1928</c:v>
                </c:pt>
                <c:pt idx="22">
                  <c:v>1929</c:v>
                </c:pt>
                <c:pt idx="23">
                  <c:v>1930</c:v>
                </c:pt>
                <c:pt idx="24">
                  <c:v>1931</c:v>
                </c:pt>
                <c:pt idx="25">
                  <c:v>1932</c:v>
                </c:pt>
                <c:pt idx="26">
                  <c:v>1933</c:v>
                </c:pt>
                <c:pt idx="27">
                  <c:v>1934</c:v>
                </c:pt>
                <c:pt idx="28">
                  <c:v>1935</c:v>
                </c:pt>
                <c:pt idx="29">
                  <c:v>1936</c:v>
                </c:pt>
                <c:pt idx="30">
                  <c:v>1937</c:v>
                </c:pt>
                <c:pt idx="31">
                  <c:v>1938</c:v>
                </c:pt>
                <c:pt idx="32">
                  <c:v>1939</c:v>
                </c:pt>
                <c:pt idx="33">
                  <c:v>1940</c:v>
                </c:pt>
                <c:pt idx="34">
                  <c:v>1941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1907-86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87-14</c:v>
                </c:pt>
                <c:pt idx="106">
                  <c:v>2015</c:v>
                </c:pt>
                <c:pt idx="107">
                  <c:v>2016</c:v>
                </c:pt>
                <c:pt idx="108">
                  <c:v>2017</c:v>
                </c:pt>
              </c:strCache>
            </c:strRef>
          </c:cat>
          <c:val>
            <c:numRef>
              <c:f>горбуша!$P$132:$P$240</c:f>
              <c:numCache>
                <c:formatCode>General</c:formatCode>
                <c:ptCount val="109"/>
                <c:pt idx="0">
                  <c:v>33770</c:v>
                </c:pt>
                <c:pt idx="2">
                  <c:v>10580</c:v>
                </c:pt>
                <c:pt idx="4">
                  <c:v>18820</c:v>
                </c:pt>
                <c:pt idx="6">
                  <c:v>13510</c:v>
                </c:pt>
                <c:pt idx="8">
                  <c:v>5820</c:v>
                </c:pt>
                <c:pt idx="10">
                  <c:v>29600</c:v>
                </c:pt>
                <c:pt idx="12">
                  <c:v>10688</c:v>
                </c:pt>
                <c:pt idx="14">
                  <c:v>3755</c:v>
                </c:pt>
                <c:pt idx="16">
                  <c:v>2222</c:v>
                </c:pt>
                <c:pt idx="18">
                  <c:v>4161</c:v>
                </c:pt>
                <c:pt idx="20">
                  <c:v>7250</c:v>
                </c:pt>
                <c:pt idx="22">
                  <c:v>9190</c:v>
                </c:pt>
                <c:pt idx="24">
                  <c:v>7710</c:v>
                </c:pt>
                <c:pt idx="26">
                  <c:v>13650</c:v>
                </c:pt>
                <c:pt idx="28">
                  <c:v>30930</c:v>
                </c:pt>
                <c:pt idx="30">
                  <c:v>10600</c:v>
                </c:pt>
                <c:pt idx="32">
                  <c:v>15310</c:v>
                </c:pt>
                <c:pt idx="34">
                  <c:v>5200</c:v>
                </c:pt>
                <c:pt idx="36">
                  <c:v>10090</c:v>
                </c:pt>
                <c:pt idx="38">
                  <c:v>30800</c:v>
                </c:pt>
                <c:pt idx="40">
                  <c:v>22780</c:v>
                </c:pt>
                <c:pt idx="42">
                  <c:v>3700</c:v>
                </c:pt>
                <c:pt idx="44">
                  <c:v>12370</c:v>
                </c:pt>
                <c:pt idx="46">
                  <c:v>8750</c:v>
                </c:pt>
                <c:pt idx="48">
                  <c:v>5660</c:v>
                </c:pt>
                <c:pt idx="50">
                  <c:v>3230</c:v>
                </c:pt>
                <c:pt idx="52">
                  <c:v>8910</c:v>
                </c:pt>
                <c:pt idx="54">
                  <c:v>8850</c:v>
                </c:pt>
                <c:pt idx="56">
                  <c:v>11600</c:v>
                </c:pt>
                <c:pt idx="58">
                  <c:v>13020</c:v>
                </c:pt>
                <c:pt idx="60">
                  <c:v>17160</c:v>
                </c:pt>
                <c:pt idx="62">
                  <c:v>21110</c:v>
                </c:pt>
                <c:pt idx="64">
                  <c:v>34410</c:v>
                </c:pt>
                <c:pt idx="66">
                  <c:v>37480</c:v>
                </c:pt>
                <c:pt idx="68">
                  <c:v>13404</c:v>
                </c:pt>
                <c:pt idx="70">
                  <c:v>8420</c:v>
                </c:pt>
                <c:pt idx="72">
                  <c:v>16990</c:v>
                </c:pt>
                <c:pt idx="74">
                  <c:v>29030</c:v>
                </c:pt>
                <c:pt idx="76">
                  <c:v>14488</c:v>
                </c:pt>
                <c:pt idx="77">
                  <c:v>49710</c:v>
                </c:pt>
                <c:pt idx="79">
                  <c:v>71905</c:v>
                </c:pt>
                <c:pt idx="81">
                  <c:v>59022</c:v>
                </c:pt>
                <c:pt idx="83">
                  <c:v>35983</c:v>
                </c:pt>
                <c:pt idx="85">
                  <c:v>54473</c:v>
                </c:pt>
                <c:pt idx="87">
                  <c:v>64476</c:v>
                </c:pt>
                <c:pt idx="89">
                  <c:v>65080</c:v>
                </c:pt>
                <c:pt idx="91">
                  <c:v>93992</c:v>
                </c:pt>
                <c:pt idx="93">
                  <c:v>86167</c:v>
                </c:pt>
                <c:pt idx="95">
                  <c:v>103663</c:v>
                </c:pt>
                <c:pt idx="97">
                  <c:v>104546</c:v>
                </c:pt>
                <c:pt idx="99">
                  <c:v>224345</c:v>
                </c:pt>
                <c:pt idx="101">
                  <c:v>169196</c:v>
                </c:pt>
                <c:pt idx="103">
                  <c:v>162886</c:v>
                </c:pt>
                <c:pt idx="105">
                  <c:v>96103</c:v>
                </c:pt>
                <c:pt idx="106">
                  <c:v>41927</c:v>
                </c:pt>
                <c:pt idx="108">
                  <c:v>9220</c:v>
                </c:pt>
              </c:numCache>
            </c:numRef>
          </c:val>
        </c:ser>
        <c:ser>
          <c:idx val="1"/>
          <c:order val="1"/>
          <c:tx>
            <c:strRef>
              <c:f>горбуша!$Q$131</c:f>
              <c:strCache>
                <c:ptCount val="1"/>
                <c:pt idx="0">
                  <c:v>Четные годы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69"/>
              <c:layout>
                <c:manualLayout>
                  <c:x val="-3.229166666666667E-2"/>
                  <c:y val="-0.116666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6"/>
              <c:layout>
                <c:manualLayout>
                  <c:x val="-9.3749999999999997E-3"/>
                  <c:y val="-0.35185185185185192"/>
                </c:manualLayout>
              </c:layout>
              <c:spPr>
                <a:solidFill>
                  <a:srgbClr val="FF7C80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6"/>
              <c:layout>
                <c:manualLayout>
                  <c:x val="-1.6666666666666666E-2"/>
                  <c:y val="-0.13333333333333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5"/>
              <c:layout>
                <c:manualLayout>
                  <c:x val="2.5000000000000001E-2"/>
                  <c:y val="-0.20185185185185187"/>
                </c:manualLayout>
              </c:layout>
              <c:spPr>
                <a:solidFill>
                  <a:srgbClr val="FF7C80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7C8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горбуша!$O$132:$O$240</c:f>
              <c:strCache>
                <c:ptCount val="109"/>
                <c:pt idx="0">
                  <c:v>1907</c:v>
                </c:pt>
                <c:pt idx="1">
                  <c:v>1908</c:v>
                </c:pt>
                <c:pt idx="2">
                  <c:v>1909</c:v>
                </c:pt>
                <c:pt idx="3">
                  <c:v>1910</c:v>
                </c:pt>
                <c:pt idx="4">
                  <c:v>1911</c:v>
                </c:pt>
                <c:pt idx="5">
                  <c:v>1912</c:v>
                </c:pt>
                <c:pt idx="6">
                  <c:v>1913</c:v>
                </c:pt>
                <c:pt idx="7">
                  <c:v>1914</c:v>
                </c:pt>
                <c:pt idx="8">
                  <c:v>1915</c:v>
                </c:pt>
                <c:pt idx="9">
                  <c:v>1916</c:v>
                </c:pt>
                <c:pt idx="10">
                  <c:v>1917</c:v>
                </c:pt>
                <c:pt idx="11">
                  <c:v>1918</c:v>
                </c:pt>
                <c:pt idx="12">
                  <c:v>1919</c:v>
                </c:pt>
                <c:pt idx="13">
                  <c:v>1920</c:v>
                </c:pt>
                <c:pt idx="14">
                  <c:v>1921</c:v>
                </c:pt>
                <c:pt idx="15">
                  <c:v>1922</c:v>
                </c:pt>
                <c:pt idx="16">
                  <c:v>1923</c:v>
                </c:pt>
                <c:pt idx="17">
                  <c:v>1924</c:v>
                </c:pt>
                <c:pt idx="18">
                  <c:v>1925</c:v>
                </c:pt>
                <c:pt idx="19">
                  <c:v>1926</c:v>
                </c:pt>
                <c:pt idx="20">
                  <c:v>1927</c:v>
                </c:pt>
                <c:pt idx="21">
                  <c:v>1928</c:v>
                </c:pt>
                <c:pt idx="22">
                  <c:v>1929</c:v>
                </c:pt>
                <c:pt idx="23">
                  <c:v>1930</c:v>
                </c:pt>
                <c:pt idx="24">
                  <c:v>1931</c:v>
                </c:pt>
                <c:pt idx="25">
                  <c:v>1932</c:v>
                </c:pt>
                <c:pt idx="26">
                  <c:v>1933</c:v>
                </c:pt>
                <c:pt idx="27">
                  <c:v>1934</c:v>
                </c:pt>
                <c:pt idx="28">
                  <c:v>1935</c:v>
                </c:pt>
                <c:pt idx="29">
                  <c:v>1936</c:v>
                </c:pt>
                <c:pt idx="30">
                  <c:v>1937</c:v>
                </c:pt>
                <c:pt idx="31">
                  <c:v>1938</c:v>
                </c:pt>
                <c:pt idx="32">
                  <c:v>1939</c:v>
                </c:pt>
                <c:pt idx="33">
                  <c:v>1940</c:v>
                </c:pt>
                <c:pt idx="34">
                  <c:v>1941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1907-86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87-14</c:v>
                </c:pt>
                <c:pt idx="106">
                  <c:v>2015</c:v>
                </c:pt>
                <c:pt idx="107">
                  <c:v>2016</c:v>
                </c:pt>
                <c:pt idx="108">
                  <c:v>2017</c:v>
                </c:pt>
              </c:strCache>
            </c:strRef>
          </c:cat>
          <c:val>
            <c:numRef>
              <c:f>горбуша!$Q$132:$Q$240</c:f>
              <c:numCache>
                <c:formatCode>General</c:formatCode>
                <c:ptCount val="109"/>
                <c:pt idx="1">
                  <c:v>15620</c:v>
                </c:pt>
                <c:pt idx="3">
                  <c:v>27550</c:v>
                </c:pt>
                <c:pt idx="5">
                  <c:v>24540</c:v>
                </c:pt>
                <c:pt idx="7">
                  <c:v>7155</c:v>
                </c:pt>
                <c:pt idx="9">
                  <c:v>11540</c:v>
                </c:pt>
                <c:pt idx="11">
                  <c:v>30950</c:v>
                </c:pt>
                <c:pt idx="13">
                  <c:v>4648</c:v>
                </c:pt>
                <c:pt idx="15">
                  <c:v>8076</c:v>
                </c:pt>
                <c:pt idx="17">
                  <c:v>13797</c:v>
                </c:pt>
                <c:pt idx="19">
                  <c:v>24980</c:v>
                </c:pt>
                <c:pt idx="21">
                  <c:v>30380</c:v>
                </c:pt>
                <c:pt idx="23">
                  <c:v>11250</c:v>
                </c:pt>
                <c:pt idx="25">
                  <c:v>2000</c:v>
                </c:pt>
                <c:pt idx="27">
                  <c:v>4060</c:v>
                </c:pt>
                <c:pt idx="29">
                  <c:v>1900</c:v>
                </c:pt>
                <c:pt idx="31">
                  <c:v>1040</c:v>
                </c:pt>
                <c:pt idx="33">
                  <c:v>960</c:v>
                </c:pt>
                <c:pt idx="35">
                  <c:v>330</c:v>
                </c:pt>
                <c:pt idx="37">
                  <c:v>340</c:v>
                </c:pt>
                <c:pt idx="39">
                  <c:v>980</c:v>
                </c:pt>
                <c:pt idx="41">
                  <c:v>3060</c:v>
                </c:pt>
                <c:pt idx="43">
                  <c:v>9440</c:v>
                </c:pt>
                <c:pt idx="45">
                  <c:v>29580</c:v>
                </c:pt>
                <c:pt idx="47">
                  <c:v>8870</c:v>
                </c:pt>
                <c:pt idx="49">
                  <c:v>1410</c:v>
                </c:pt>
                <c:pt idx="51">
                  <c:v>1100</c:v>
                </c:pt>
                <c:pt idx="53">
                  <c:v>1290</c:v>
                </c:pt>
                <c:pt idx="55">
                  <c:v>4040</c:v>
                </c:pt>
                <c:pt idx="57">
                  <c:v>4820</c:v>
                </c:pt>
                <c:pt idx="59">
                  <c:v>670</c:v>
                </c:pt>
                <c:pt idx="61">
                  <c:v>900</c:v>
                </c:pt>
                <c:pt idx="63">
                  <c:v>11070</c:v>
                </c:pt>
                <c:pt idx="65">
                  <c:v>17620</c:v>
                </c:pt>
                <c:pt idx="67">
                  <c:v>16380</c:v>
                </c:pt>
                <c:pt idx="69">
                  <c:v>31716</c:v>
                </c:pt>
                <c:pt idx="71">
                  <c:v>1680</c:v>
                </c:pt>
                <c:pt idx="73">
                  <c:v>560</c:v>
                </c:pt>
                <c:pt idx="75">
                  <c:v>240</c:v>
                </c:pt>
                <c:pt idx="76">
                  <c:v>9646</c:v>
                </c:pt>
                <c:pt idx="78">
                  <c:v>27520</c:v>
                </c:pt>
                <c:pt idx="80">
                  <c:v>33485</c:v>
                </c:pt>
                <c:pt idx="82">
                  <c:v>18132</c:v>
                </c:pt>
                <c:pt idx="84">
                  <c:v>73160</c:v>
                </c:pt>
                <c:pt idx="86">
                  <c:v>13320</c:v>
                </c:pt>
                <c:pt idx="88">
                  <c:v>26650</c:v>
                </c:pt>
                <c:pt idx="90">
                  <c:v>6052</c:v>
                </c:pt>
                <c:pt idx="92">
                  <c:v>6095</c:v>
                </c:pt>
                <c:pt idx="94">
                  <c:v>13792</c:v>
                </c:pt>
                <c:pt idx="96">
                  <c:v>85791</c:v>
                </c:pt>
                <c:pt idx="98">
                  <c:v>56705</c:v>
                </c:pt>
                <c:pt idx="100">
                  <c:v>54584</c:v>
                </c:pt>
                <c:pt idx="102">
                  <c:v>66117</c:v>
                </c:pt>
                <c:pt idx="104">
                  <c:v>76159</c:v>
                </c:pt>
                <c:pt idx="105">
                  <c:v>39826</c:v>
                </c:pt>
                <c:pt idx="107">
                  <c:v>59387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141680"/>
        <c:axId val="313142464"/>
      </c:barChart>
      <c:catAx>
        <c:axId val="313141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b="0"/>
                  <a:t>Годы</a:t>
                </a:r>
              </a:p>
            </c:rich>
          </c:tx>
          <c:layout>
            <c:manualLayout>
              <c:xMode val="edge"/>
              <c:yMode val="edge"/>
              <c:x val="0.50921481071003605"/>
              <c:y val="0.90868494657864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142464"/>
        <c:crosses val="autoZero"/>
        <c:auto val="1"/>
        <c:lblAlgn val="ctr"/>
        <c:lblOffset val="100"/>
        <c:noMultiLvlLbl val="0"/>
      </c:catAx>
      <c:valAx>
        <c:axId val="31314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b="0"/>
                  <a:t>Тонны</a:t>
                </a:r>
              </a:p>
            </c:rich>
          </c:tx>
          <c:layout>
            <c:manualLayout>
              <c:xMode val="edge"/>
              <c:yMode val="edge"/>
              <c:x val="2.3887221128608919E-2"/>
              <c:y val="0.43541951006124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141680"/>
        <c:crosses val="autoZero"/>
        <c:crossBetween val="between"/>
      </c:valAx>
      <c:spPr>
        <a:noFill/>
        <a:ln>
          <a:solidFill>
            <a:schemeClr val="accent5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6553971456692913"/>
          <c:y val="0.2853321668124818"/>
          <c:w val="0.10070717940126551"/>
          <c:h val="6.6773376812746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5500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600" b="0" i="0" u="none" strike="noStrike" kern="1200" spc="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0" dirty="0">
                <a:solidFill>
                  <a:srgbClr val="000000"/>
                </a:solidFill>
              </a:rPr>
              <a:t>Вылов кеты и горбуши в </a:t>
            </a:r>
            <a:r>
              <a:rPr lang="ru-RU" sz="1600" b="0" dirty="0" err="1">
                <a:solidFill>
                  <a:srgbClr val="000000"/>
                </a:solidFill>
              </a:rPr>
              <a:t>Сахалино</a:t>
            </a:r>
            <a:r>
              <a:rPr lang="ru-RU" sz="1600" b="0" dirty="0">
                <a:solidFill>
                  <a:srgbClr val="000000"/>
                </a:solidFill>
              </a:rPr>
              <a:t>-Курильском регионе      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4">
            <a:lumMod val="20000"/>
            <a:lumOff val="80000"/>
          </a:schemeClr>
        </a:solidFill>
        <a:ln>
          <a:solidFill>
            <a:sysClr val="windowText" lastClr="000000"/>
          </a:solidFill>
        </a:ln>
        <a:effectLst/>
        <a:sp3d>
          <a:contourClr>
            <a:sysClr val="windowText" lastClr="000000"/>
          </a:contourClr>
        </a:sp3d>
      </c:spPr>
    </c:floor>
    <c:sideWall>
      <c:thickness val="0"/>
      <c:spPr>
        <a:noFill/>
        <a:ln>
          <a:solidFill>
            <a:sysClr val="windowText" lastClr="000000"/>
          </a:solidFill>
        </a:ln>
        <a:effectLst/>
        <a:sp3d>
          <a:contourClr>
            <a:sysClr val="windowText" lastClr="000000"/>
          </a:contourClr>
        </a:sp3d>
      </c:spPr>
    </c:sideWall>
    <c:backWall>
      <c:thickness val="0"/>
      <c:spPr>
        <a:noFill/>
        <a:ln>
          <a:solidFill>
            <a:sysClr val="windowText" lastClr="000000"/>
          </a:solidFill>
        </a:ln>
        <a:effectLst/>
        <a:sp3d>
          <a:contourClr>
            <a:sysClr val="windowText" lastClr="000000"/>
          </a:contourClr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'[Кета и горбуша 1907-2016 (1).xls]Общая'!$T$54</c:f>
              <c:strCache>
                <c:ptCount val="1"/>
                <c:pt idx="0">
                  <c:v>Кета </c:v>
                </c:pt>
              </c:strCache>
            </c:strRef>
          </c:tx>
          <c:spPr>
            <a:pattFill prst="ltDnDiag">
              <a:fgClr>
                <a:srgbClr val="002060">
                  <a:lumMod val="50000"/>
                  <a:lumOff val="50000"/>
                </a:srgbClr>
              </a:fgClr>
              <a:bgClr>
                <a:srgbClr val="FFFFFF"/>
              </a:bgClr>
            </a:patt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1.60335720273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061459260659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9.1620411584859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912998737845156E-3"/>
                  <c:y val="-2.2905102896214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'[Кета и горбуша 1907-2016 (1).xls]Общая'!$U$53:$X$53</c:f>
              <c:strCache>
                <c:ptCount val="4"/>
                <c:pt idx="0">
                  <c:v>1907-1950</c:v>
                </c:pt>
                <c:pt idx="1">
                  <c:v>1951-1986</c:v>
                </c:pt>
                <c:pt idx="2">
                  <c:v>1987-2000</c:v>
                </c:pt>
                <c:pt idx="3">
                  <c:v>2001-2016</c:v>
                </c:pt>
              </c:strCache>
            </c:strRef>
          </c:cat>
          <c:val>
            <c:numRef>
              <c:f>'[Кета и горбуша 1907-2016 (1).xls]Общая'!$U$54:$X$54</c:f>
              <c:numCache>
                <c:formatCode>General</c:formatCode>
                <c:ptCount val="4"/>
                <c:pt idx="0">
                  <c:v>7606</c:v>
                </c:pt>
                <c:pt idx="1">
                  <c:v>4264</c:v>
                </c:pt>
                <c:pt idx="2">
                  <c:v>3745</c:v>
                </c:pt>
                <c:pt idx="3">
                  <c:v>23576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83-41CF-9002-7EEDD3E27EB2}"/>
            </c:ext>
          </c:extLst>
        </c:ser>
        <c:ser>
          <c:idx val="1"/>
          <c:order val="1"/>
          <c:tx>
            <c:strRef>
              <c:f>'[Кета и горбуша 1907-2016 (1).xls]Общая'!$T$55</c:f>
              <c:strCache>
                <c:ptCount val="1"/>
                <c:pt idx="0">
                  <c:v>Горбуша</c:v>
                </c:pt>
              </c:strCache>
            </c:strRef>
          </c:tx>
          <c:spPr>
            <a:pattFill prst="pct50">
              <a:fgClr>
                <a:srgbClr val="FF0000"/>
              </a:fgClr>
              <a:bgClr>
                <a:srgbClr val="FFFFFF"/>
              </a:bgClr>
            </a:patt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456499368922578E-3"/>
                  <c:y val="-1.832408231697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91413704488208E-3"/>
                  <c:y val="-6.8715308688644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912998737845156E-3"/>
                  <c:y val="-1.145255144810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282496844612897E-3"/>
                  <c:y val="-1.3743061737728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'[Кета и горбуша 1907-2016 (1).xls]Общая'!$U$53:$X$53</c:f>
              <c:strCache>
                <c:ptCount val="4"/>
                <c:pt idx="0">
                  <c:v>1907-1950</c:v>
                </c:pt>
                <c:pt idx="1">
                  <c:v>1951-1986</c:v>
                </c:pt>
                <c:pt idx="2">
                  <c:v>1987-2000</c:v>
                </c:pt>
                <c:pt idx="3">
                  <c:v>2001-2016</c:v>
                </c:pt>
              </c:strCache>
            </c:strRef>
          </c:cat>
          <c:val>
            <c:numRef>
              <c:f>'[Кета и горбуша 1907-2016 (1).xls]Общая'!$U$55:$X$55</c:f>
              <c:numCache>
                <c:formatCode>General</c:formatCode>
                <c:ptCount val="4"/>
                <c:pt idx="0">
                  <c:v>22077</c:v>
                </c:pt>
                <c:pt idx="1">
                  <c:v>24110</c:v>
                </c:pt>
                <c:pt idx="2">
                  <c:v>68219</c:v>
                </c:pt>
                <c:pt idx="3">
                  <c:v>114689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83-41CF-9002-7EEDD3E27EB2}"/>
            </c:ext>
          </c:extLst>
        </c:ser>
        <c:ser>
          <c:idx val="2"/>
          <c:order val="2"/>
          <c:tx>
            <c:strRef>
              <c:f>'[Кета и горбуша 1907-2016 (1).xls]Общая'!$T$56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2060">
                <a:lumMod val="50000"/>
                <a:lumOff val="50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902149305814836E-2"/>
                  <c:y val="-1.603357202735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456499368922579E-2"/>
                  <c:y val="-1.1452551448107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456499368922579E-2"/>
                  <c:y val="-2.9776633765079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1195495582457E-2"/>
                  <c:y val="-6.8715308688644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'[Кета и горбуша 1907-2016 (1).xls]Общая'!$U$53:$X$53</c:f>
              <c:strCache>
                <c:ptCount val="4"/>
                <c:pt idx="0">
                  <c:v>1907-1950</c:v>
                </c:pt>
                <c:pt idx="1">
                  <c:v>1951-1986</c:v>
                </c:pt>
                <c:pt idx="2">
                  <c:v>1987-2000</c:v>
                </c:pt>
                <c:pt idx="3">
                  <c:v>2001-2016</c:v>
                </c:pt>
              </c:strCache>
            </c:strRef>
          </c:cat>
          <c:val>
            <c:numRef>
              <c:f>'[Кета и горбуша 1907-2016 (1).xls]Общая'!$U$56:$X$56</c:f>
              <c:numCache>
                <c:formatCode>General</c:formatCode>
                <c:ptCount val="4"/>
                <c:pt idx="0">
                  <c:v>29683</c:v>
                </c:pt>
                <c:pt idx="1">
                  <c:v>28375</c:v>
                </c:pt>
                <c:pt idx="2">
                  <c:v>71965</c:v>
                </c:pt>
                <c:pt idx="3">
                  <c:v>138266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83-41CF-9002-7EEDD3E27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8901424"/>
        <c:axId val="313141288"/>
        <c:axId val="0"/>
      </c:bar3DChart>
      <c:catAx>
        <c:axId val="27890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141288"/>
        <c:crosses val="autoZero"/>
        <c:auto val="1"/>
        <c:lblAlgn val="ctr"/>
        <c:lblOffset val="100"/>
        <c:noMultiLvlLbl val="0"/>
      </c:catAx>
      <c:valAx>
        <c:axId val="313141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890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5B9BD5">
            <a:lumMod val="5000"/>
            <a:lumOff val="95000"/>
          </a:srgbClr>
        </a:gs>
        <a:gs pos="74000">
          <a:srgbClr val="5B9BD5">
            <a:lumMod val="45000"/>
            <a:lumOff val="55000"/>
          </a:srgbClr>
        </a:gs>
        <a:gs pos="83000">
          <a:srgbClr val="5B9BD5">
            <a:lumMod val="45000"/>
            <a:lumOff val="55000"/>
          </a:srgbClr>
        </a:gs>
        <a:gs pos="100000">
          <a:srgbClr val="5B9BD5">
            <a:lumMod val="30000"/>
            <a:lumOff val="70000"/>
          </a:srgbClr>
        </a:gs>
      </a:gsLst>
      <a:lin ang="5400000" scaled="1"/>
    </a:gra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cap="all" spc="100" normalizeH="0" baseline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0"/>
              <a:t>Отечественный вылов горбуши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cap="all" spc="100" normalizeH="0" baseline="0">
              <a:solidFill>
                <a:schemeClr val="l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Лист1!$A$27</c:f>
              <c:strCache>
                <c:ptCount val="1"/>
                <c:pt idx="0">
                  <c:v>Россия/СССР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numRef>
              <c:f>Лист1!$B$26:$CP$26</c:f>
              <c:numCache>
                <c:formatCode>General</c:formatCode>
                <c:ptCount val="93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</c:numCache>
            </c:numRef>
          </c:cat>
          <c:val>
            <c:numRef>
              <c:f>Лист1!$B$27:$CP$27</c:f>
              <c:numCache>
                <c:formatCode>#,##0.00</c:formatCode>
                <c:ptCount val="93"/>
                <c:pt idx="0">
                  <c:v>20000</c:v>
                </c:pt>
                <c:pt idx="1">
                  <c:v>47400</c:v>
                </c:pt>
                <c:pt idx="2">
                  <c:v>22500</c:v>
                </c:pt>
                <c:pt idx="3">
                  <c:v>49600</c:v>
                </c:pt>
                <c:pt idx="4">
                  <c:v>18200</c:v>
                </c:pt>
                <c:pt idx="5">
                  <c:v>74300</c:v>
                </c:pt>
                <c:pt idx="6">
                  <c:v>49500</c:v>
                </c:pt>
                <c:pt idx="7">
                  <c:v>89700</c:v>
                </c:pt>
                <c:pt idx="8">
                  <c:v>39300</c:v>
                </c:pt>
                <c:pt idx="9">
                  <c:v>52600</c:v>
                </c:pt>
                <c:pt idx="10">
                  <c:v>66920</c:v>
                </c:pt>
                <c:pt idx="11">
                  <c:v>20800</c:v>
                </c:pt>
                <c:pt idx="12">
                  <c:v>6400.0000000000055</c:v>
                </c:pt>
                <c:pt idx="13">
                  <c:v>28400</c:v>
                </c:pt>
                <c:pt idx="14">
                  <c:v>13400</c:v>
                </c:pt>
                <c:pt idx="15">
                  <c:v>50400</c:v>
                </c:pt>
                <c:pt idx="16">
                  <c:v>77100</c:v>
                </c:pt>
                <c:pt idx="17">
                  <c:v>79100</c:v>
                </c:pt>
                <c:pt idx="18">
                  <c:v>118100</c:v>
                </c:pt>
                <c:pt idx="19">
                  <c:v>106100</c:v>
                </c:pt>
                <c:pt idx="20">
                  <c:v>76200</c:v>
                </c:pt>
                <c:pt idx="21">
                  <c:v>38300</c:v>
                </c:pt>
                <c:pt idx="22">
                  <c:v>132400</c:v>
                </c:pt>
                <c:pt idx="23">
                  <c:v>52200</c:v>
                </c:pt>
                <c:pt idx="24">
                  <c:v>165000</c:v>
                </c:pt>
                <c:pt idx="25">
                  <c:v>36400</c:v>
                </c:pt>
                <c:pt idx="26">
                  <c:v>154800</c:v>
                </c:pt>
                <c:pt idx="27">
                  <c:v>57200</c:v>
                </c:pt>
                <c:pt idx="28">
                  <c:v>142300</c:v>
                </c:pt>
                <c:pt idx="29">
                  <c:v>46200</c:v>
                </c:pt>
                <c:pt idx="30">
                  <c:v>88300</c:v>
                </c:pt>
                <c:pt idx="31">
                  <c:v>72100</c:v>
                </c:pt>
                <c:pt idx="32">
                  <c:v>106400</c:v>
                </c:pt>
                <c:pt idx="33">
                  <c:v>38400</c:v>
                </c:pt>
                <c:pt idx="34">
                  <c:v>47100</c:v>
                </c:pt>
                <c:pt idx="35">
                  <c:v>19600</c:v>
                </c:pt>
                <c:pt idx="36">
                  <c:v>30300</c:v>
                </c:pt>
                <c:pt idx="37">
                  <c:v>16300</c:v>
                </c:pt>
                <c:pt idx="38">
                  <c:v>35700</c:v>
                </c:pt>
                <c:pt idx="39">
                  <c:v>14600</c:v>
                </c:pt>
                <c:pt idx="40">
                  <c:v>47900</c:v>
                </c:pt>
                <c:pt idx="41">
                  <c:v>20700</c:v>
                </c:pt>
                <c:pt idx="42">
                  <c:v>50700</c:v>
                </c:pt>
                <c:pt idx="43">
                  <c:v>16300</c:v>
                </c:pt>
                <c:pt idx="44">
                  <c:v>63400</c:v>
                </c:pt>
                <c:pt idx="45">
                  <c:v>16200</c:v>
                </c:pt>
                <c:pt idx="46">
                  <c:v>66859</c:v>
                </c:pt>
                <c:pt idx="47">
                  <c:v>20350.900000000001</c:v>
                </c:pt>
                <c:pt idx="48">
                  <c:v>90895</c:v>
                </c:pt>
                <c:pt idx="49">
                  <c:v>33025.1</c:v>
                </c:pt>
                <c:pt idx="50">
                  <c:v>110395.7</c:v>
                </c:pt>
                <c:pt idx="51">
                  <c:v>54501.9</c:v>
                </c:pt>
                <c:pt idx="52">
                  <c:v>114370</c:v>
                </c:pt>
                <c:pt idx="53">
                  <c:v>57651.3</c:v>
                </c:pt>
                <c:pt idx="54">
                  <c:v>103780.1</c:v>
                </c:pt>
                <c:pt idx="55">
                  <c:v>79301.399999999994</c:v>
                </c:pt>
                <c:pt idx="56">
                  <c:v>87933.5</c:v>
                </c:pt>
                <c:pt idx="57">
                  <c:v>47780.6</c:v>
                </c:pt>
                <c:pt idx="58">
                  <c:v>107719.1</c:v>
                </c:pt>
                <c:pt idx="59">
                  <c:v>56653</c:v>
                </c:pt>
                <c:pt idx="60">
                  <c:v>96411.9</c:v>
                </c:pt>
                <c:pt idx="61">
                  <c:v>40964.1</c:v>
                </c:pt>
                <c:pt idx="62">
                  <c:v>98823.8</c:v>
                </c:pt>
                <c:pt idx="63">
                  <c:v>40658.1</c:v>
                </c:pt>
                <c:pt idx="64">
                  <c:v>149612.9</c:v>
                </c:pt>
                <c:pt idx="65">
                  <c:v>76110.899999999994</c:v>
                </c:pt>
                <c:pt idx="66">
                  <c:v>211920.7</c:v>
                </c:pt>
                <c:pt idx="67">
                  <c:v>87340.1</c:v>
                </c:pt>
                <c:pt idx="68">
                  <c:v>113028</c:v>
                </c:pt>
                <c:pt idx="69">
                  <c:v>126305</c:v>
                </c:pt>
                <c:pt idx="70">
                  <c:v>148310.31999999998</c:v>
                </c:pt>
                <c:pt idx="71">
                  <c:v>110929.90000000001</c:v>
                </c:pt>
                <c:pt idx="72">
                  <c:v>190246.5</c:v>
                </c:pt>
                <c:pt idx="73">
                  <c:v>193012.7</c:v>
                </c:pt>
                <c:pt idx="74">
                  <c:v>188535.72000000003</c:v>
                </c:pt>
                <c:pt idx="75">
                  <c:v>148553.20000000001</c:v>
                </c:pt>
                <c:pt idx="76">
                  <c:v>171170.15</c:v>
                </c:pt>
                <c:pt idx="77">
                  <c:v>109413.65000000001</c:v>
                </c:pt>
                <c:pt idx="78">
                  <c:v>180218.93999999997</c:v>
                </c:pt>
                <c:pt idx="79">
                  <c:v>113539.52</c:v>
                </c:pt>
                <c:pt idx="80">
                  <c:v>205836</c:v>
                </c:pt>
                <c:pt idx="81">
                  <c:v>199580.09000000003</c:v>
                </c:pt>
                <c:pt idx="82">
                  <c:v>259829.21999999997</c:v>
                </c:pt>
                <c:pt idx="83">
                  <c:v>165022.59299999999</c:v>
                </c:pt>
                <c:pt idx="84">
                  <c:v>424977.97099999996</c:v>
                </c:pt>
                <c:pt idx="85">
                  <c:v>201445.8</c:v>
                </c:pt>
                <c:pt idx="86">
                  <c:v>387042.81800000003</c:v>
                </c:pt>
                <c:pt idx="87">
                  <c:v>293018.446</c:v>
                </c:pt>
                <c:pt idx="88">
                  <c:v>241420.704</c:v>
                </c:pt>
                <c:pt idx="89">
                  <c:v>147804.60999999999</c:v>
                </c:pt>
                <c:pt idx="90">
                  <c:v>162941.84</c:v>
                </c:pt>
                <c:pt idx="91" formatCode="_(* #,##0.00_);_(* \(#,##0.00\);_(* &quot;-&quot;??_);_(@_)">
                  <c:v>264997.74300000002</c:v>
                </c:pt>
                <c:pt idx="92">
                  <c:v>202968.48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313137368"/>
        <c:axId val="313136584"/>
      </c:lineChart>
      <c:catAx>
        <c:axId val="31313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100" baseline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136584"/>
        <c:crosses val="autoZero"/>
        <c:auto val="1"/>
        <c:lblAlgn val="ctr"/>
        <c:lblOffset val="100"/>
        <c:noMultiLvlLbl val="0"/>
      </c:catAx>
      <c:valAx>
        <c:axId val="313136584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137368"/>
        <c:crosses val="autoZero"/>
        <c:crossBetween val="between"/>
      </c:valAx>
      <c:spPr>
        <a:noFill/>
        <a:ln>
          <a:solidFill>
            <a:schemeClr val="accent1">
              <a:lumMod val="20000"/>
              <a:lumOff val="8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cap="all" spc="100" normalizeH="0" baseline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0"/>
              <a:t>Отечественный вылов горбуши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cap="all" spc="100" normalizeH="0" baseline="0">
              <a:solidFill>
                <a:schemeClr val="l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641486220472453E-2"/>
          <c:y val="6.8972295129775443E-2"/>
          <c:w val="0.89616666666666667"/>
          <c:h val="0.8374308836395448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Лист1!$A$27</c:f>
              <c:strCache>
                <c:ptCount val="1"/>
                <c:pt idx="0">
                  <c:v>Россия/СССР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numRef>
              <c:f>Лист1!$B$26:$CP$26</c:f>
              <c:numCache>
                <c:formatCode>General</c:formatCode>
                <c:ptCount val="93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</c:numCache>
            </c:numRef>
          </c:cat>
          <c:val>
            <c:numRef>
              <c:f>Лист1!$B$27:$CP$27</c:f>
              <c:numCache>
                <c:formatCode>#,##0.00</c:formatCode>
                <c:ptCount val="93"/>
                <c:pt idx="0">
                  <c:v>20000</c:v>
                </c:pt>
                <c:pt idx="1">
                  <c:v>47400</c:v>
                </c:pt>
                <c:pt idx="2">
                  <c:v>22500</c:v>
                </c:pt>
                <c:pt idx="3">
                  <c:v>49600</c:v>
                </c:pt>
                <c:pt idx="4">
                  <c:v>18200</c:v>
                </c:pt>
                <c:pt idx="5">
                  <c:v>74300</c:v>
                </c:pt>
                <c:pt idx="6">
                  <c:v>49500</c:v>
                </c:pt>
                <c:pt idx="7">
                  <c:v>89700</c:v>
                </c:pt>
                <c:pt idx="8">
                  <c:v>39300</c:v>
                </c:pt>
                <c:pt idx="9">
                  <c:v>52600</c:v>
                </c:pt>
                <c:pt idx="10">
                  <c:v>66920</c:v>
                </c:pt>
                <c:pt idx="11">
                  <c:v>20800</c:v>
                </c:pt>
                <c:pt idx="12">
                  <c:v>6400.0000000000055</c:v>
                </c:pt>
                <c:pt idx="13">
                  <c:v>28400</c:v>
                </c:pt>
                <c:pt idx="14">
                  <c:v>13400</c:v>
                </c:pt>
                <c:pt idx="15">
                  <c:v>50400</c:v>
                </c:pt>
                <c:pt idx="16">
                  <c:v>77100</c:v>
                </c:pt>
                <c:pt idx="17">
                  <c:v>79100</c:v>
                </c:pt>
                <c:pt idx="18">
                  <c:v>118100</c:v>
                </c:pt>
                <c:pt idx="19">
                  <c:v>106100</c:v>
                </c:pt>
                <c:pt idx="20">
                  <c:v>76200</c:v>
                </c:pt>
                <c:pt idx="21">
                  <c:v>38300</c:v>
                </c:pt>
                <c:pt idx="22">
                  <c:v>132400</c:v>
                </c:pt>
                <c:pt idx="23">
                  <c:v>52200</c:v>
                </c:pt>
                <c:pt idx="24">
                  <c:v>165000</c:v>
                </c:pt>
                <c:pt idx="25">
                  <c:v>36400</c:v>
                </c:pt>
                <c:pt idx="26">
                  <c:v>154800</c:v>
                </c:pt>
                <c:pt idx="27">
                  <c:v>57200</c:v>
                </c:pt>
                <c:pt idx="28">
                  <c:v>142300</c:v>
                </c:pt>
                <c:pt idx="29">
                  <c:v>46200</c:v>
                </c:pt>
                <c:pt idx="30">
                  <c:v>88300</c:v>
                </c:pt>
                <c:pt idx="31">
                  <c:v>72100</c:v>
                </c:pt>
                <c:pt idx="32">
                  <c:v>106400</c:v>
                </c:pt>
                <c:pt idx="33">
                  <c:v>38400</c:v>
                </c:pt>
                <c:pt idx="34">
                  <c:v>47100</c:v>
                </c:pt>
                <c:pt idx="35">
                  <c:v>19600</c:v>
                </c:pt>
                <c:pt idx="36">
                  <c:v>30300</c:v>
                </c:pt>
                <c:pt idx="37">
                  <c:v>16300</c:v>
                </c:pt>
                <c:pt idx="38">
                  <c:v>35700</c:v>
                </c:pt>
                <c:pt idx="39">
                  <c:v>14600</c:v>
                </c:pt>
                <c:pt idx="40">
                  <c:v>47900</c:v>
                </c:pt>
                <c:pt idx="41">
                  <c:v>20700</c:v>
                </c:pt>
                <c:pt idx="42">
                  <c:v>50700</c:v>
                </c:pt>
                <c:pt idx="43">
                  <c:v>16300</c:v>
                </c:pt>
                <c:pt idx="44">
                  <c:v>63400</c:v>
                </c:pt>
                <c:pt idx="45">
                  <c:v>16200</c:v>
                </c:pt>
                <c:pt idx="46">
                  <c:v>66859</c:v>
                </c:pt>
                <c:pt idx="47">
                  <c:v>20350.900000000001</c:v>
                </c:pt>
                <c:pt idx="48">
                  <c:v>90895</c:v>
                </c:pt>
                <c:pt idx="49">
                  <c:v>33025.1</c:v>
                </c:pt>
                <c:pt idx="50">
                  <c:v>110395.7</c:v>
                </c:pt>
                <c:pt idx="51">
                  <c:v>54501.9</c:v>
                </c:pt>
                <c:pt idx="52">
                  <c:v>114370</c:v>
                </c:pt>
                <c:pt idx="53">
                  <c:v>57651.3</c:v>
                </c:pt>
                <c:pt idx="54">
                  <c:v>103780.1</c:v>
                </c:pt>
                <c:pt idx="55">
                  <c:v>79301.399999999994</c:v>
                </c:pt>
                <c:pt idx="56">
                  <c:v>87933.5</c:v>
                </c:pt>
                <c:pt idx="57">
                  <c:v>47780.6</c:v>
                </c:pt>
                <c:pt idx="58">
                  <c:v>107719.1</c:v>
                </c:pt>
                <c:pt idx="59">
                  <c:v>56653</c:v>
                </c:pt>
                <c:pt idx="60">
                  <c:v>96411.9</c:v>
                </c:pt>
                <c:pt idx="61">
                  <c:v>40964.1</c:v>
                </c:pt>
                <c:pt idx="62">
                  <c:v>98823.8</c:v>
                </c:pt>
                <c:pt idx="63">
                  <c:v>40658.1</c:v>
                </c:pt>
                <c:pt idx="64">
                  <c:v>149612.9</c:v>
                </c:pt>
                <c:pt idx="65">
                  <c:v>76110.899999999994</c:v>
                </c:pt>
                <c:pt idx="66">
                  <c:v>211920.7</c:v>
                </c:pt>
                <c:pt idx="67">
                  <c:v>87340.1</c:v>
                </c:pt>
                <c:pt idx="68">
                  <c:v>113028</c:v>
                </c:pt>
                <c:pt idx="69">
                  <c:v>126305</c:v>
                </c:pt>
                <c:pt idx="70">
                  <c:v>148310.31999999998</c:v>
                </c:pt>
                <c:pt idx="71">
                  <c:v>110929.90000000001</c:v>
                </c:pt>
                <c:pt idx="72">
                  <c:v>190246.5</c:v>
                </c:pt>
                <c:pt idx="73">
                  <c:v>193012.7</c:v>
                </c:pt>
                <c:pt idx="74">
                  <c:v>188535.72000000003</c:v>
                </c:pt>
                <c:pt idx="75">
                  <c:v>148553.20000000001</c:v>
                </c:pt>
                <c:pt idx="76">
                  <c:v>171170.15</c:v>
                </c:pt>
                <c:pt idx="77">
                  <c:v>109413.65000000001</c:v>
                </c:pt>
                <c:pt idx="78">
                  <c:v>180218.93999999997</c:v>
                </c:pt>
                <c:pt idx="79">
                  <c:v>113539.52</c:v>
                </c:pt>
                <c:pt idx="80">
                  <c:v>205836</c:v>
                </c:pt>
                <c:pt idx="81">
                  <c:v>199580.09000000003</c:v>
                </c:pt>
                <c:pt idx="82">
                  <c:v>259829.21999999997</c:v>
                </c:pt>
                <c:pt idx="83">
                  <c:v>165022.59299999999</c:v>
                </c:pt>
                <c:pt idx="84">
                  <c:v>424977.97099999996</c:v>
                </c:pt>
                <c:pt idx="85">
                  <c:v>201445.8</c:v>
                </c:pt>
                <c:pt idx="86">
                  <c:v>387042.81800000003</c:v>
                </c:pt>
                <c:pt idx="87">
                  <c:v>293018.446</c:v>
                </c:pt>
                <c:pt idx="88">
                  <c:v>241420.704</c:v>
                </c:pt>
                <c:pt idx="89">
                  <c:v>147804.60999999999</c:v>
                </c:pt>
                <c:pt idx="90">
                  <c:v>162941.84</c:v>
                </c:pt>
                <c:pt idx="91" formatCode="_(* #,##0.00_);_(* \(#,##0.00\);_(* &quot;-&quot;??_);_(@_)">
                  <c:v>264997.74300000002</c:v>
                </c:pt>
                <c:pt idx="92">
                  <c:v>202968.48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313136192"/>
        <c:axId val="313139328"/>
      </c:lineChart>
      <c:catAx>
        <c:axId val="31313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100" baseline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139328"/>
        <c:crosses val="autoZero"/>
        <c:auto val="1"/>
        <c:lblAlgn val="ctr"/>
        <c:lblOffset val="100"/>
        <c:noMultiLvlLbl val="0"/>
      </c:catAx>
      <c:valAx>
        <c:axId val="31313932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136192"/>
        <c:crosses val="autoZero"/>
        <c:crossBetween val="between"/>
      </c:valAx>
      <c:spPr>
        <a:noFill/>
        <a:ln>
          <a:solidFill>
            <a:schemeClr val="accent1">
              <a:lumMod val="20000"/>
              <a:lumOff val="8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0"/>
              <a:t>Отечественный вылов тихоокеанских лососей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866445209973753"/>
          <c:y val="7.2273111694371533E-2"/>
          <c:w val="0.87987721456692924"/>
          <c:h val="0.8399027413240011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Лист1!$A$14</c:f>
              <c:strCache>
                <c:ptCount val="1"/>
                <c:pt idx="0">
                  <c:v>Россия/СССР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47"/>
              <c:layout>
                <c:manualLayout>
                  <c:x val="6.249999999999924E-3"/>
                  <c:y val="2.22222222222220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33515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4"/>
              <c:layout>
                <c:manualLayout>
                  <c:x val="2.0833333333333333E-3"/>
                  <c:y val="-3.33333333333333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551512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Лист1!$B$13:$CP$13</c:f>
              <c:numCache>
                <c:formatCode>General</c:formatCode>
                <c:ptCount val="93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</c:numCache>
            </c:numRef>
          </c:cat>
          <c:val>
            <c:numRef>
              <c:f>Лист1!$B$14:$CP$14</c:f>
              <c:numCache>
                <c:formatCode>#,##0.00</c:formatCode>
                <c:ptCount val="93"/>
                <c:pt idx="0">
                  <c:v>38778.974999999991</c:v>
                </c:pt>
                <c:pt idx="1">
                  <c:v>88451.15400000001</c:v>
                </c:pt>
                <c:pt idx="2">
                  <c:v>55018.044999999991</c:v>
                </c:pt>
                <c:pt idx="3">
                  <c:v>71593.191999999995</c:v>
                </c:pt>
                <c:pt idx="4">
                  <c:v>66217.850000000006</c:v>
                </c:pt>
                <c:pt idx="5">
                  <c:v>138689.24099999998</c:v>
                </c:pt>
                <c:pt idx="6">
                  <c:v>127920.659</c:v>
                </c:pt>
                <c:pt idx="7">
                  <c:v>136957.86799999999</c:v>
                </c:pt>
                <c:pt idx="8">
                  <c:v>76293.251000000004</c:v>
                </c:pt>
                <c:pt idx="9">
                  <c:v>104013.501</c:v>
                </c:pt>
                <c:pt idx="10">
                  <c:v>110501.26100000001</c:v>
                </c:pt>
                <c:pt idx="11">
                  <c:v>79974.036999999997</c:v>
                </c:pt>
                <c:pt idx="12">
                  <c:v>57673.263000000006</c:v>
                </c:pt>
                <c:pt idx="13">
                  <c:v>92500.922999999995</c:v>
                </c:pt>
                <c:pt idx="14">
                  <c:v>77597.956999999995</c:v>
                </c:pt>
                <c:pt idx="15">
                  <c:v>112120</c:v>
                </c:pt>
                <c:pt idx="16">
                  <c:v>137870</c:v>
                </c:pt>
                <c:pt idx="17">
                  <c:v>129660</c:v>
                </c:pt>
                <c:pt idx="18">
                  <c:v>191780</c:v>
                </c:pt>
                <c:pt idx="19">
                  <c:v>174370</c:v>
                </c:pt>
                <c:pt idx="20">
                  <c:v>154780</c:v>
                </c:pt>
                <c:pt idx="21">
                  <c:v>130710</c:v>
                </c:pt>
                <c:pt idx="22">
                  <c:v>217710</c:v>
                </c:pt>
                <c:pt idx="23">
                  <c:v>128200</c:v>
                </c:pt>
                <c:pt idx="24">
                  <c:v>260350</c:v>
                </c:pt>
                <c:pt idx="25">
                  <c:v>110120</c:v>
                </c:pt>
                <c:pt idx="26">
                  <c:v>249320</c:v>
                </c:pt>
                <c:pt idx="27">
                  <c:v>115660</c:v>
                </c:pt>
                <c:pt idx="28">
                  <c:v>188780</c:v>
                </c:pt>
                <c:pt idx="29">
                  <c:v>110950</c:v>
                </c:pt>
                <c:pt idx="30">
                  <c:v>164640</c:v>
                </c:pt>
                <c:pt idx="31">
                  <c:v>160000</c:v>
                </c:pt>
                <c:pt idx="32">
                  <c:v>148000</c:v>
                </c:pt>
                <c:pt idx="33">
                  <c:v>70600</c:v>
                </c:pt>
                <c:pt idx="34">
                  <c:v>94201</c:v>
                </c:pt>
                <c:pt idx="35">
                  <c:v>69490</c:v>
                </c:pt>
                <c:pt idx="36">
                  <c:v>79670</c:v>
                </c:pt>
                <c:pt idx="37">
                  <c:v>60640</c:v>
                </c:pt>
                <c:pt idx="38">
                  <c:v>81056</c:v>
                </c:pt>
                <c:pt idx="39">
                  <c:v>45250</c:v>
                </c:pt>
                <c:pt idx="40">
                  <c:v>87636</c:v>
                </c:pt>
                <c:pt idx="41">
                  <c:v>56286</c:v>
                </c:pt>
                <c:pt idx="42">
                  <c:v>78824</c:v>
                </c:pt>
                <c:pt idx="43">
                  <c:v>36191</c:v>
                </c:pt>
                <c:pt idx="44">
                  <c:v>75425</c:v>
                </c:pt>
                <c:pt idx="45">
                  <c:v>39067</c:v>
                </c:pt>
                <c:pt idx="46">
                  <c:v>89827.8</c:v>
                </c:pt>
                <c:pt idx="47">
                  <c:v>33515.100000000006</c:v>
                </c:pt>
                <c:pt idx="48">
                  <c:v>104862.39999999999</c:v>
                </c:pt>
                <c:pt idx="49">
                  <c:v>50949.8</c:v>
                </c:pt>
                <c:pt idx="50">
                  <c:v>129894.49999999999</c:v>
                </c:pt>
                <c:pt idx="51">
                  <c:v>75056.399999999994</c:v>
                </c:pt>
                <c:pt idx="52">
                  <c:v>141796.79999999999</c:v>
                </c:pt>
                <c:pt idx="53">
                  <c:v>88466.5</c:v>
                </c:pt>
                <c:pt idx="54">
                  <c:v>140415.20000000001</c:v>
                </c:pt>
                <c:pt idx="55">
                  <c:v>106585.2</c:v>
                </c:pt>
                <c:pt idx="56">
                  <c:v>117711.09999999999</c:v>
                </c:pt>
                <c:pt idx="57">
                  <c:v>75705.3</c:v>
                </c:pt>
                <c:pt idx="58">
                  <c:v>145601.79999999999</c:v>
                </c:pt>
                <c:pt idx="59">
                  <c:v>87305.1</c:v>
                </c:pt>
                <c:pt idx="60">
                  <c:v>140671.1</c:v>
                </c:pt>
                <c:pt idx="61">
                  <c:v>78923</c:v>
                </c:pt>
                <c:pt idx="62">
                  <c:v>146009</c:v>
                </c:pt>
                <c:pt idx="63">
                  <c:v>82855.3</c:v>
                </c:pt>
                <c:pt idx="64">
                  <c:v>189301.1</c:v>
                </c:pt>
                <c:pt idx="65">
                  <c:v>126568.79999999999</c:v>
                </c:pt>
                <c:pt idx="66">
                  <c:v>253302.30000000002</c:v>
                </c:pt>
                <c:pt idx="67">
                  <c:v>129778.8</c:v>
                </c:pt>
                <c:pt idx="68">
                  <c:v>170235.3</c:v>
                </c:pt>
                <c:pt idx="69">
                  <c:v>186685</c:v>
                </c:pt>
                <c:pt idx="70">
                  <c:v>218429.33999999997</c:v>
                </c:pt>
                <c:pt idx="71">
                  <c:v>176272.2</c:v>
                </c:pt>
                <c:pt idx="72">
                  <c:v>244793.3</c:v>
                </c:pt>
                <c:pt idx="73">
                  <c:v>246136</c:v>
                </c:pt>
                <c:pt idx="74">
                  <c:v>242085.54000000004</c:v>
                </c:pt>
                <c:pt idx="75">
                  <c:v>210553.66</c:v>
                </c:pt>
                <c:pt idx="76">
                  <c:v>232242.95</c:v>
                </c:pt>
                <c:pt idx="77">
                  <c:v>167624.967</c:v>
                </c:pt>
                <c:pt idx="78">
                  <c:v>237156.5</c:v>
                </c:pt>
                <c:pt idx="79">
                  <c:v>167842.56</c:v>
                </c:pt>
                <c:pt idx="80">
                  <c:v>266375.29000000004</c:v>
                </c:pt>
                <c:pt idx="81">
                  <c:v>275254.364</c:v>
                </c:pt>
                <c:pt idx="82">
                  <c:v>348705.52</c:v>
                </c:pt>
                <c:pt idx="83">
                  <c:v>260323.75399999999</c:v>
                </c:pt>
                <c:pt idx="84">
                  <c:v>551512.38500000001</c:v>
                </c:pt>
                <c:pt idx="85">
                  <c:v>326582.01</c:v>
                </c:pt>
                <c:pt idx="86">
                  <c:v>505970.95699999999</c:v>
                </c:pt>
                <c:pt idx="87">
                  <c:v>439616.97099999984</c:v>
                </c:pt>
                <c:pt idx="88">
                  <c:v>405884.38900000008</c:v>
                </c:pt>
                <c:pt idx="89">
                  <c:v>338302.79899999994</c:v>
                </c:pt>
                <c:pt idx="90">
                  <c:v>368709.73000000004</c:v>
                </c:pt>
                <c:pt idx="91" formatCode="_(* #,##0.00_);_(* \(#,##0.00\);_(* &quot;-&quot;??_);_(@_)">
                  <c:v>439469.07</c:v>
                </c:pt>
                <c:pt idx="92">
                  <c:v>347713.77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hiLowLines>
        <c:smooth val="0"/>
        <c:axId val="313883048"/>
        <c:axId val="313876384"/>
      </c:lineChart>
      <c:catAx>
        <c:axId val="313883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 smtClean="0"/>
                  <a:t>Годы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876384"/>
        <c:crosses val="autoZero"/>
        <c:auto val="1"/>
        <c:lblAlgn val="ctr"/>
        <c:lblOffset val="100"/>
        <c:noMultiLvlLbl val="0"/>
      </c:catAx>
      <c:valAx>
        <c:axId val="31387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 smtClean="0"/>
                  <a:t>Тонны</a:t>
                </a:r>
              </a:p>
            </c:rich>
          </c:tx>
          <c:layout>
            <c:manualLayout>
              <c:xMode val="edge"/>
              <c:yMode val="edge"/>
              <c:x val="1.4583333333333334E-2"/>
              <c:y val="0.45231248177311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883048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accent5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gradFill>
      <a:gsLst>
        <a:gs pos="67000">
          <a:schemeClr val="accent1">
            <a:lumMod val="5000"/>
            <a:lumOff val="95000"/>
          </a:schemeClr>
        </a:gs>
        <a:gs pos="79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0"/>
              <a:t>Количество орудий лова  в Сахалинской области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Морские невода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Лист1!$A$3:$A$11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Лист1!$B$3:$B$11</c:f>
              <c:numCache>
                <c:formatCode>General</c:formatCode>
                <c:ptCount val="9"/>
                <c:pt idx="0">
                  <c:v>972</c:v>
                </c:pt>
                <c:pt idx="1">
                  <c:v>869</c:v>
                </c:pt>
                <c:pt idx="2">
                  <c:v>916</c:v>
                </c:pt>
                <c:pt idx="3">
                  <c:v>801</c:v>
                </c:pt>
                <c:pt idx="4">
                  <c:v>842</c:v>
                </c:pt>
                <c:pt idx="5">
                  <c:v>907</c:v>
                </c:pt>
                <c:pt idx="6">
                  <c:v>910</c:v>
                </c:pt>
                <c:pt idx="7">
                  <c:v>862</c:v>
                </c:pt>
                <c:pt idx="8">
                  <c:v>770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РУЗы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Лист1!$A$3:$A$11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Лист1!$C$3:$C$11</c:f>
              <c:numCache>
                <c:formatCode>General</c:formatCode>
                <c:ptCount val="9"/>
                <c:pt idx="0">
                  <c:v>109</c:v>
                </c:pt>
                <c:pt idx="1">
                  <c:v>94</c:v>
                </c:pt>
                <c:pt idx="2">
                  <c:v>64</c:v>
                </c:pt>
                <c:pt idx="3">
                  <c:v>71</c:v>
                </c:pt>
                <c:pt idx="4">
                  <c:v>47</c:v>
                </c:pt>
                <c:pt idx="5">
                  <c:v>43</c:v>
                </c:pt>
                <c:pt idx="6">
                  <c:v>42</c:v>
                </c:pt>
                <c:pt idx="7">
                  <c:v>44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3877952"/>
        <c:axId val="313883832"/>
        <c:axId val="0"/>
      </c:bar3DChart>
      <c:catAx>
        <c:axId val="31387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883832"/>
        <c:crosses val="autoZero"/>
        <c:auto val="1"/>
        <c:lblAlgn val="ctr"/>
        <c:lblOffset val="100"/>
        <c:noMultiLvlLbl val="0"/>
      </c:catAx>
      <c:valAx>
        <c:axId val="313883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87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96446083401692"/>
          <c:y val="0.9458315570335275"/>
          <c:w val="0.22407098423035848"/>
          <c:h val="4.1231377714258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/>
              <a:t>Количество</a:t>
            </a:r>
            <a:r>
              <a:rPr lang="ru-RU" dirty="0"/>
              <a:t> </a:t>
            </a:r>
            <a:r>
              <a:rPr lang="ru-RU" dirty="0" err="1"/>
              <a:t>РУЗов</a:t>
            </a:r>
            <a:r>
              <a:rPr lang="ru-RU" dirty="0"/>
              <a:t> с изъятием производителей на реках Сахалинской области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Лист1!$B$15</c:f>
              <c:strCache>
                <c:ptCount val="1"/>
                <c:pt idx="0">
                  <c:v>РУЗы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Лист1!$A$16:$A$24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Лист1!$B$16:$B$24</c:f>
              <c:numCache>
                <c:formatCode>General</c:formatCode>
                <c:ptCount val="9"/>
                <c:pt idx="0">
                  <c:v>109</c:v>
                </c:pt>
                <c:pt idx="1">
                  <c:v>94</c:v>
                </c:pt>
                <c:pt idx="2">
                  <c:v>64</c:v>
                </c:pt>
                <c:pt idx="3">
                  <c:v>71</c:v>
                </c:pt>
                <c:pt idx="4">
                  <c:v>47</c:v>
                </c:pt>
                <c:pt idx="5">
                  <c:v>43</c:v>
                </c:pt>
                <c:pt idx="6">
                  <c:v>42</c:v>
                </c:pt>
                <c:pt idx="7">
                  <c:v>44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878344"/>
        <c:axId val="313878736"/>
        <c:axId val="0"/>
      </c:bar3DChart>
      <c:catAx>
        <c:axId val="31387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878736"/>
        <c:crosses val="autoZero"/>
        <c:auto val="1"/>
        <c:lblAlgn val="ctr"/>
        <c:lblOffset val="100"/>
        <c:noMultiLvlLbl val="0"/>
      </c:catAx>
      <c:valAx>
        <c:axId val="31387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878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0" dirty="0"/>
              <a:t>Отклонения </a:t>
            </a:r>
            <a:r>
              <a:rPr lang="ru-RU" sz="1600" b="0" dirty="0" smtClean="0"/>
              <a:t>значений </a:t>
            </a:r>
            <a:r>
              <a:rPr lang="ru-RU" sz="1600" b="0" dirty="0"/>
              <a:t>фактического вылова </a:t>
            </a:r>
            <a:r>
              <a:rPr lang="ru-RU" sz="1600" b="0" dirty="0" smtClean="0"/>
              <a:t>горбуши от </a:t>
            </a:r>
            <a:r>
              <a:rPr lang="ru-RU" sz="1600" b="0" dirty="0"/>
              <a:t>прогнозных оценок (%%)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Лист1!$B$9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Лист1!$A$10:$A$14</c:f>
              <c:strCache>
                <c:ptCount val="5"/>
                <c:pt idx="0">
                  <c:v>Северо-западносахалинская </c:v>
                </c:pt>
                <c:pt idx="1">
                  <c:v>Юго- западносахалинская </c:v>
                </c:pt>
                <c:pt idx="2">
                  <c:v>Восточносахалинская </c:v>
                </c:pt>
                <c:pt idx="3">
                  <c:v>Южнокурильская </c:v>
                </c:pt>
                <c:pt idx="4">
                  <c:v>Северокурильская</c:v>
                </c:pt>
              </c:strCache>
            </c:strRef>
          </c:cat>
          <c:val>
            <c:numRef>
              <c:f>Лист1!$B$10:$B$14</c:f>
              <c:numCache>
                <c:formatCode>General</c:formatCode>
                <c:ptCount val="5"/>
                <c:pt idx="0">
                  <c:v>43</c:v>
                </c:pt>
                <c:pt idx="1">
                  <c:v>-96</c:v>
                </c:pt>
                <c:pt idx="2">
                  <c:v>134</c:v>
                </c:pt>
                <c:pt idx="3">
                  <c:v>-86</c:v>
                </c:pt>
                <c:pt idx="4">
                  <c:v>-86</c:v>
                </c:pt>
              </c:numCache>
            </c:numRef>
          </c:val>
        </c:ser>
        <c:ser>
          <c:idx val="1"/>
          <c:order val="1"/>
          <c:tx>
            <c:strRef>
              <c:f>Лист1!$C$9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Лист1!$A$10:$A$14</c:f>
              <c:strCache>
                <c:ptCount val="5"/>
                <c:pt idx="0">
                  <c:v>Северо-западносахалинская </c:v>
                </c:pt>
                <c:pt idx="1">
                  <c:v>Юго- западносахалинская </c:v>
                </c:pt>
                <c:pt idx="2">
                  <c:v>Восточносахалинская </c:v>
                </c:pt>
                <c:pt idx="3">
                  <c:v>Южнокурильская </c:v>
                </c:pt>
                <c:pt idx="4">
                  <c:v>Северокурильская</c:v>
                </c:pt>
              </c:strCache>
            </c:strRef>
          </c:cat>
          <c:val>
            <c:numRef>
              <c:f>Лист1!$C$10:$C$14</c:f>
              <c:numCache>
                <c:formatCode>General</c:formatCode>
                <c:ptCount val="5"/>
                <c:pt idx="0">
                  <c:v>64</c:v>
                </c:pt>
                <c:pt idx="1">
                  <c:v>23</c:v>
                </c:pt>
                <c:pt idx="2">
                  <c:v>123</c:v>
                </c:pt>
                <c:pt idx="3">
                  <c:v>8</c:v>
                </c:pt>
                <c:pt idx="4">
                  <c:v>-82</c:v>
                </c:pt>
              </c:numCache>
            </c:numRef>
          </c:val>
        </c:ser>
        <c:ser>
          <c:idx val="2"/>
          <c:order val="2"/>
          <c:tx>
            <c:strRef>
              <c:f>Лист1!$D$9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Лист1!$A$10:$A$14</c:f>
              <c:strCache>
                <c:ptCount val="5"/>
                <c:pt idx="0">
                  <c:v>Северо-западносахалинская </c:v>
                </c:pt>
                <c:pt idx="1">
                  <c:v>Юго- западносахалинская </c:v>
                </c:pt>
                <c:pt idx="2">
                  <c:v>Восточносахалинская </c:v>
                </c:pt>
                <c:pt idx="3">
                  <c:v>Южнокурильская </c:v>
                </c:pt>
                <c:pt idx="4">
                  <c:v>Северокурильская</c:v>
                </c:pt>
              </c:strCache>
            </c:strRef>
          </c:cat>
          <c:val>
            <c:numRef>
              <c:f>Лист1!$D$10:$D$14</c:f>
              <c:numCache>
                <c:formatCode>General</c:formatCode>
                <c:ptCount val="5"/>
                <c:pt idx="0">
                  <c:v>160</c:v>
                </c:pt>
                <c:pt idx="1">
                  <c:v>-71</c:v>
                </c:pt>
                <c:pt idx="2">
                  <c:v>122</c:v>
                </c:pt>
                <c:pt idx="3">
                  <c:v>156</c:v>
                </c:pt>
                <c:pt idx="4">
                  <c:v>-64</c:v>
                </c:pt>
              </c:numCache>
            </c:numRef>
          </c:val>
        </c:ser>
        <c:ser>
          <c:idx val="3"/>
          <c:order val="3"/>
          <c:tx>
            <c:strRef>
              <c:f>Лист1!$E$9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Лист1!$A$10:$A$14</c:f>
              <c:strCache>
                <c:ptCount val="5"/>
                <c:pt idx="0">
                  <c:v>Северо-западносахалинская </c:v>
                </c:pt>
                <c:pt idx="1">
                  <c:v>Юго- западносахалинская </c:v>
                </c:pt>
                <c:pt idx="2">
                  <c:v>Восточносахалинская </c:v>
                </c:pt>
                <c:pt idx="3">
                  <c:v>Южнокурильская </c:v>
                </c:pt>
                <c:pt idx="4">
                  <c:v>Северокурильская</c:v>
                </c:pt>
              </c:strCache>
            </c:strRef>
          </c:cat>
          <c:val>
            <c:numRef>
              <c:f>Лист1!$E$10:$E$14</c:f>
              <c:numCache>
                <c:formatCode>General</c:formatCode>
                <c:ptCount val="5"/>
                <c:pt idx="0">
                  <c:v>-14</c:v>
                </c:pt>
                <c:pt idx="1">
                  <c:v>56</c:v>
                </c:pt>
                <c:pt idx="2">
                  <c:v>-2</c:v>
                </c:pt>
                <c:pt idx="3">
                  <c:v>-83</c:v>
                </c:pt>
                <c:pt idx="4">
                  <c:v>-54</c:v>
                </c:pt>
              </c:numCache>
            </c:numRef>
          </c:val>
        </c:ser>
        <c:ser>
          <c:idx val="4"/>
          <c:order val="4"/>
          <c:tx>
            <c:strRef>
              <c:f>Лист1!$F$9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Лист1!$A$10:$A$14</c:f>
              <c:strCache>
                <c:ptCount val="5"/>
                <c:pt idx="0">
                  <c:v>Северо-западносахалинская </c:v>
                </c:pt>
                <c:pt idx="1">
                  <c:v>Юго- западносахалинская </c:v>
                </c:pt>
                <c:pt idx="2">
                  <c:v>Восточносахалинская </c:v>
                </c:pt>
                <c:pt idx="3">
                  <c:v>Южнокурильская </c:v>
                </c:pt>
                <c:pt idx="4">
                  <c:v>Северокурильская</c:v>
                </c:pt>
              </c:strCache>
            </c:strRef>
          </c:cat>
          <c:val>
            <c:numRef>
              <c:f>Лист1!$F$10:$F$14</c:f>
              <c:numCache>
                <c:formatCode>General</c:formatCode>
                <c:ptCount val="5"/>
                <c:pt idx="0">
                  <c:v>-53</c:v>
                </c:pt>
                <c:pt idx="1">
                  <c:v>0</c:v>
                </c:pt>
                <c:pt idx="2">
                  <c:v>-54</c:v>
                </c:pt>
                <c:pt idx="3">
                  <c:v>-16</c:v>
                </c:pt>
                <c:pt idx="4">
                  <c:v>46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13881088"/>
        <c:axId val="313882656"/>
      </c:barChart>
      <c:catAx>
        <c:axId val="31388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882656"/>
        <c:crosses val="autoZero"/>
        <c:auto val="1"/>
        <c:lblAlgn val="ctr"/>
        <c:lblOffset val="100"/>
        <c:noMultiLvlLbl val="0"/>
      </c:catAx>
      <c:valAx>
        <c:axId val="3138826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388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/>
              <a:t>Отклонения значений фактического вылова кеты от прогнозных оценок (%%)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Лист1!$A$18:$A$22</c:f>
              <c:strCache>
                <c:ptCount val="5"/>
                <c:pt idx="0">
                  <c:v>Северо-западносахалинская </c:v>
                </c:pt>
                <c:pt idx="1">
                  <c:v>Юго- западносахалинская </c:v>
                </c:pt>
                <c:pt idx="2">
                  <c:v>Восточносахалинская </c:v>
                </c:pt>
                <c:pt idx="3">
                  <c:v>Южнокурильская </c:v>
                </c:pt>
                <c:pt idx="4">
                  <c:v>Северокурильская</c:v>
                </c:pt>
              </c:strCache>
            </c:strRef>
          </c:cat>
          <c:val>
            <c:numRef>
              <c:f>Лист1!$B$18:$B$22</c:f>
              <c:numCache>
                <c:formatCode>General</c:formatCode>
                <c:ptCount val="5"/>
                <c:pt idx="0">
                  <c:v>155</c:v>
                </c:pt>
                <c:pt idx="1">
                  <c:v>-75</c:v>
                </c:pt>
                <c:pt idx="2">
                  <c:v>-25</c:v>
                </c:pt>
                <c:pt idx="3">
                  <c:v>-64</c:v>
                </c:pt>
                <c:pt idx="4">
                  <c:v>86</c:v>
                </c:pt>
              </c:numCache>
            </c:numRef>
          </c:val>
        </c:ser>
        <c:ser>
          <c:idx val="1"/>
          <c:order val="1"/>
          <c:tx>
            <c:strRef>
              <c:f>Лист1!$C$17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Лист1!$A$18:$A$22</c:f>
              <c:strCache>
                <c:ptCount val="5"/>
                <c:pt idx="0">
                  <c:v>Северо-западносахалинская </c:v>
                </c:pt>
                <c:pt idx="1">
                  <c:v>Юго- западносахалинская </c:v>
                </c:pt>
                <c:pt idx="2">
                  <c:v>Восточносахалинская </c:v>
                </c:pt>
                <c:pt idx="3">
                  <c:v>Южнокурильская </c:v>
                </c:pt>
                <c:pt idx="4">
                  <c:v>Северокурильская</c:v>
                </c:pt>
              </c:strCache>
            </c:strRef>
          </c:cat>
          <c:val>
            <c:numRef>
              <c:f>Лист1!$C$18:$C$22</c:f>
              <c:numCache>
                <c:formatCode>General</c:formatCode>
                <c:ptCount val="5"/>
                <c:pt idx="0">
                  <c:v>122</c:v>
                </c:pt>
                <c:pt idx="1">
                  <c:v>49</c:v>
                </c:pt>
                <c:pt idx="2">
                  <c:v>15</c:v>
                </c:pt>
                <c:pt idx="3">
                  <c:v>-17</c:v>
                </c:pt>
                <c:pt idx="4">
                  <c:v>77</c:v>
                </c:pt>
              </c:numCache>
            </c:numRef>
          </c:val>
        </c:ser>
        <c:ser>
          <c:idx val="2"/>
          <c:order val="2"/>
          <c:tx>
            <c:strRef>
              <c:f>Лист1!$D$17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Лист1!$A$18:$A$22</c:f>
              <c:strCache>
                <c:ptCount val="5"/>
                <c:pt idx="0">
                  <c:v>Северо-западносахалинская </c:v>
                </c:pt>
                <c:pt idx="1">
                  <c:v>Юго- западносахалинская </c:v>
                </c:pt>
                <c:pt idx="2">
                  <c:v>Восточносахалинская </c:v>
                </c:pt>
                <c:pt idx="3">
                  <c:v>Южнокурильская </c:v>
                </c:pt>
                <c:pt idx="4">
                  <c:v>Северокурильская</c:v>
                </c:pt>
              </c:strCache>
            </c:strRef>
          </c:cat>
          <c:val>
            <c:numRef>
              <c:f>Лист1!$D$18:$D$22</c:f>
              <c:numCache>
                <c:formatCode>General</c:formatCode>
                <c:ptCount val="5"/>
                <c:pt idx="0">
                  <c:v>124</c:v>
                </c:pt>
                <c:pt idx="1">
                  <c:v>12</c:v>
                </c:pt>
                <c:pt idx="2">
                  <c:v>-6</c:v>
                </c:pt>
                <c:pt idx="3">
                  <c:v>-9</c:v>
                </c:pt>
                <c:pt idx="4">
                  <c:v>157</c:v>
                </c:pt>
              </c:numCache>
            </c:numRef>
          </c:val>
        </c:ser>
        <c:ser>
          <c:idx val="3"/>
          <c:order val="3"/>
          <c:tx>
            <c:strRef>
              <c:f>Лист1!$E$17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Лист1!$A$18:$A$22</c:f>
              <c:strCache>
                <c:ptCount val="5"/>
                <c:pt idx="0">
                  <c:v>Северо-западносахалинская </c:v>
                </c:pt>
                <c:pt idx="1">
                  <c:v>Юго- западносахалинская </c:v>
                </c:pt>
                <c:pt idx="2">
                  <c:v>Восточносахалинская </c:v>
                </c:pt>
                <c:pt idx="3">
                  <c:v>Южнокурильская </c:v>
                </c:pt>
                <c:pt idx="4">
                  <c:v>Северокурильская</c:v>
                </c:pt>
              </c:strCache>
            </c:strRef>
          </c:cat>
          <c:val>
            <c:numRef>
              <c:f>Лист1!$E$18:$E$22</c:f>
              <c:numCache>
                <c:formatCode>General</c:formatCode>
                <c:ptCount val="5"/>
                <c:pt idx="0">
                  <c:v>359</c:v>
                </c:pt>
                <c:pt idx="1">
                  <c:v>-57</c:v>
                </c:pt>
                <c:pt idx="2">
                  <c:v>-22</c:v>
                </c:pt>
                <c:pt idx="3">
                  <c:v>35</c:v>
                </c:pt>
                <c:pt idx="4">
                  <c:v>238</c:v>
                </c:pt>
              </c:numCache>
            </c:numRef>
          </c:val>
        </c:ser>
        <c:ser>
          <c:idx val="4"/>
          <c:order val="4"/>
          <c:tx>
            <c:strRef>
              <c:f>Лист1!$F$17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Лист1!$A$18:$A$22</c:f>
              <c:strCache>
                <c:ptCount val="5"/>
                <c:pt idx="0">
                  <c:v>Северо-западносахалинская </c:v>
                </c:pt>
                <c:pt idx="1">
                  <c:v>Юго- западносахалинская </c:v>
                </c:pt>
                <c:pt idx="2">
                  <c:v>Восточносахалинская </c:v>
                </c:pt>
                <c:pt idx="3">
                  <c:v>Южнокурильская </c:v>
                </c:pt>
                <c:pt idx="4">
                  <c:v>Северокурильская</c:v>
                </c:pt>
              </c:strCache>
            </c:strRef>
          </c:cat>
          <c:val>
            <c:numRef>
              <c:f>Лист1!$F$18:$F$22</c:f>
              <c:numCache>
                <c:formatCode>General</c:formatCode>
                <c:ptCount val="5"/>
                <c:pt idx="0">
                  <c:v>-16</c:v>
                </c:pt>
                <c:pt idx="1">
                  <c:v>-32</c:v>
                </c:pt>
                <c:pt idx="2">
                  <c:v>-39</c:v>
                </c:pt>
                <c:pt idx="3">
                  <c:v>-65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881480"/>
        <c:axId val="313876776"/>
      </c:barChart>
      <c:catAx>
        <c:axId val="313881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876776"/>
        <c:crosses val="autoZero"/>
        <c:auto val="1"/>
        <c:lblAlgn val="ctr"/>
        <c:lblOffset val="100"/>
        <c:noMultiLvlLbl val="0"/>
      </c:catAx>
      <c:valAx>
        <c:axId val="313876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881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  <a:tileRect/>
    </a:gradFill>
    <a:ln>
      <a:solidFill>
        <a:schemeClr val="bg1"/>
      </a:solidFill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0.07531</cdr:x>
      <cdr:y>0.72454</cdr:y>
    </cdr:from>
    <cdr:to>
      <cdr:x>0.97031</cdr:x>
      <cdr:y>0.73194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918195" y="4968895"/>
          <a:ext cx="10911855" cy="5078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0.08438</cdr:x>
      <cdr:y>0.75556</cdr:y>
    </cdr:from>
    <cdr:to>
      <cdr:x>0.97031</cdr:x>
      <cdr:y>0.75972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1028700" y="5181600"/>
          <a:ext cx="10801350" cy="2857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0.08473</cdr:x>
      <cdr:y>0.80972</cdr:y>
    </cdr:from>
    <cdr:to>
      <cdr:x>0.97145</cdr:x>
      <cdr:y>0.81528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V="1">
          <a:off x="1033061" y="5553060"/>
          <a:ext cx="10810890" cy="3813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683B-FD39-4AD4-9701-32C44074375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F3ED-8BD4-40BC-B06B-68B58805F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31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683B-FD39-4AD4-9701-32C44074375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F3ED-8BD4-40BC-B06B-68B58805F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683B-FD39-4AD4-9701-32C44074375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F3ED-8BD4-40BC-B06B-68B58805F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8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683B-FD39-4AD4-9701-32C44074375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F3ED-8BD4-40BC-B06B-68B58805F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9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683B-FD39-4AD4-9701-32C44074375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F3ED-8BD4-40BC-B06B-68B58805F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79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683B-FD39-4AD4-9701-32C44074375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F3ED-8BD4-40BC-B06B-68B58805F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21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683B-FD39-4AD4-9701-32C44074375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F3ED-8BD4-40BC-B06B-68B58805F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2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683B-FD39-4AD4-9701-32C44074375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F3ED-8BD4-40BC-B06B-68B58805F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1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683B-FD39-4AD4-9701-32C44074375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F3ED-8BD4-40BC-B06B-68B58805F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4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683B-FD39-4AD4-9701-32C44074375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F3ED-8BD4-40BC-B06B-68B58805F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7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683B-FD39-4AD4-9701-32C44074375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F3ED-8BD4-40BC-B06B-68B58805F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2683B-FD39-4AD4-9701-32C44074375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F3ED-8BD4-40BC-B06B-68B58805F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3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335587"/>
              </p:ext>
            </p:extLst>
          </p:nvPr>
        </p:nvGraphicFramePr>
        <p:xfrm>
          <a:off x="0" y="-3560"/>
          <a:ext cx="12191999" cy="686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3657600" imgH="2359080" progId="Photoshop.Image.18">
                  <p:embed/>
                </p:oleObj>
              </mc:Choice>
              <mc:Fallback>
                <p:oleObj name="Image" r:id="rId3" imgW="3657600" imgH="23590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3560"/>
                        <a:ext cx="12191999" cy="6861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65125"/>
            <a:ext cx="12191999" cy="217104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Лососевое хозяйство Сахалинской области: современное состояние и перспективы</a:t>
            </a:r>
            <a:br>
              <a:rPr lang="ru-RU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</a:br>
            <a:endParaRPr lang="ru-RU" sz="3600" b="1" dirty="0">
              <a:solidFill>
                <a:schemeClr val="accent4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728" y="1984075"/>
            <a:ext cx="673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EFDDE1"/>
                </a:solidFill>
                <a:latin typeface="Bookman Old Style" panose="02050604050505020204" pitchFamily="18" charset="0"/>
              </a:rPr>
              <a:t>              А. Н. </a:t>
            </a:r>
            <a:r>
              <a:rPr lang="ru-RU" sz="3200" dirty="0" err="1" smtClean="0">
                <a:solidFill>
                  <a:srgbClr val="EFDDE1"/>
                </a:solidFill>
                <a:latin typeface="Bookman Old Style" panose="02050604050505020204" pitchFamily="18" charset="0"/>
              </a:rPr>
              <a:t>Макоедов</a:t>
            </a:r>
            <a:endParaRPr lang="ru-RU" sz="3200" dirty="0">
              <a:solidFill>
                <a:srgbClr val="EFDDE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9921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4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99" y="106533"/>
            <a:ext cx="12002610" cy="9144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Первоочередные вопросы к науке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825" y="1020933"/>
            <a:ext cx="11070455" cy="5619564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подходы ожидать в ближайшие пять лет? Аргументы.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наступает депрессия численности, то сколько она продлится? Аргументы.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предложить пользователям лососевых рыбопромысловых участков, на которых закрыт промысел, до окончания срока действия договора пользования, т.е. до 2028 года?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быть с обеспечением прав на осуществление рыболовства КМНС?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каким маршрутам в прибрежной зоне проходят кета и горбуша, направляясь к местам нереста?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собой представляют уловы горбуши в плане районов происхождения рыб?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популяционную дифференциацию лососей упорно стараются оценить не на этапе ската молоди, а на этапе мигрирующих на нерест производителей?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 состоянии лососевых популяций судят на основании изучения различных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внепопуляционных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параметров, а не по данным, полученным непосредственно при изучении самих популяций?</a:t>
            </a:r>
          </a:p>
          <a:p>
            <a:pPr marL="457200" indent="-45720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09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0209"/>
            <a:ext cx="12192000" cy="117233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лососевого хозяйства Сахалинской области на функционирование в условиях снижения численности нерестовых подходов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" y="1478280"/>
            <a:ext cx="11536680" cy="51663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действенной научной основы ведения лососевого хозяйства, предполагающей надежное прогнозное обеспечение, разработку механизмов эффективного государственного управления запасами тихоокеанских лососей, а также перспективных моделей ведения и развития лососевого хозяйства.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сокращение количества ставных неводов и их длины.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моратория на работу речных РПУ.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морских приустьевых пространств основных нерестовых рек от орудий лова на расстоянии не менее 5 км с каждой стороны.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моратория на использование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РУЗов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орудий лова.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Лишение права пользования РПУ в случае доказанной скупки браконьерского вылова.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жителям региона свободного вылова спиннингом горбуши в количестве до трех штук в день.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 ревизия существующих подходов к искусственному воспроизводству.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эффективной системы подготовки квалифицированных специалистов для рыбной отрасли и позитивная кадровая политика.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пропаганда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рыбохозяйственной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политики, проводимой в прибрежных регионах.</a:t>
            </a:r>
          </a:p>
          <a:p>
            <a:pPr marL="457200" indent="-45720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7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569063"/>
              </p:ext>
            </p:extLst>
          </p:nvPr>
        </p:nvGraphicFramePr>
        <p:xfrm>
          <a:off x="1443990" y="415290"/>
          <a:ext cx="10066138" cy="602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59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B5D2EC"/>
            </a:gs>
            <a:gs pos="0">
              <a:schemeClr val="accent1">
                <a:lumMod val="45000"/>
                <a:lumOff val="55000"/>
              </a:schemeClr>
            </a:gs>
            <a:gs pos="10000">
              <a:schemeClr val="accent1">
                <a:lumMod val="45000"/>
                <a:lumOff val="55000"/>
              </a:schemeClr>
            </a:gs>
            <a:gs pos="55000">
              <a:schemeClr val="accent1">
                <a:alpha val="17000"/>
                <a:lumMod val="0"/>
                <a:lumOff val="100000"/>
              </a:schemeClr>
            </a:gs>
            <a:gs pos="3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66357055"/>
              </p:ext>
            </p:extLst>
          </p:nvPr>
        </p:nvGraphicFramePr>
        <p:xfrm>
          <a:off x="857250" y="753269"/>
          <a:ext cx="104775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527576" y="3539109"/>
            <a:ext cx="936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тонн</a:t>
            </a:r>
          </a:p>
        </p:txBody>
      </p:sp>
    </p:spTree>
    <p:extLst>
      <p:ext uri="{BB962C8B-B14F-4D97-AF65-F5344CB8AC3E}">
        <p14:creationId xmlns:p14="http://schemas.microsoft.com/office/powerpoint/2010/main" val="19006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73183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52214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10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47840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45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B5D2EC"/>
            </a:gs>
            <a:gs pos="0">
              <a:schemeClr val="accent1">
                <a:lumMod val="45000"/>
                <a:lumOff val="55000"/>
              </a:schemeClr>
            </a:gs>
            <a:gs pos="2000">
              <a:schemeClr val="accent1">
                <a:lumMod val="45000"/>
                <a:lumOff val="55000"/>
              </a:schemeClr>
            </a:gs>
            <a:gs pos="85000">
              <a:schemeClr val="accent1">
                <a:alpha val="17000"/>
                <a:lumMod val="0"/>
                <a:lumOff val="100000"/>
              </a:schemeClr>
            </a:gs>
            <a:gs pos="2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135321"/>
              </p:ext>
            </p:extLst>
          </p:nvPr>
        </p:nvGraphicFramePr>
        <p:xfrm>
          <a:off x="840259" y="337751"/>
          <a:ext cx="10626811" cy="630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6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05342"/>
              </p:ext>
            </p:extLst>
          </p:nvPr>
        </p:nvGraphicFramePr>
        <p:xfrm>
          <a:off x="1440180" y="411480"/>
          <a:ext cx="9311640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97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B5D2EC"/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alpha val="17000"/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298485"/>
              </p:ext>
            </p:extLst>
          </p:nvPr>
        </p:nvGraphicFramePr>
        <p:xfrm>
          <a:off x="1444881" y="394826"/>
          <a:ext cx="9302238" cy="6068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1565189" y="3525795"/>
            <a:ext cx="9053384" cy="4118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565189" y="4127157"/>
            <a:ext cx="905338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4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B5D2EC">
                <a:lumMod val="98000"/>
                <a:lumOff val="2000"/>
              </a:srgb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alpha val="17000"/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897875"/>
              </p:ext>
            </p:extLst>
          </p:nvPr>
        </p:nvGraphicFramePr>
        <p:xfrm>
          <a:off x="642551" y="410765"/>
          <a:ext cx="10956325" cy="603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09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390</Words>
  <Application>Microsoft Office PowerPoint</Application>
  <PresentationFormat>Широкоэкранный</PresentationFormat>
  <Paragraphs>62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Times New Roman</vt:lpstr>
      <vt:lpstr>Тема Office</vt:lpstr>
      <vt:lpstr>Adobe Photoshop Image</vt:lpstr>
      <vt:lpstr>Лососевое хозяйство Сахалинской области: современное состояние и перспективы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Первоочередные вопросы к науке</vt:lpstr>
      <vt:lpstr>Перевод лососевого хозяйства Сахалинской области на функционирование в условиях снижения численности нерестовых подходов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порядке регулирования добычи (вылова) анадромных видов рыб и совершенствовании деятельности комиссии по регулирования добычи (вылова) анадромных видов рыб</dc:title>
  <dc:creator>Макоедов Анатолий Николаевич</dc:creator>
  <cp:lastModifiedBy>Asus</cp:lastModifiedBy>
  <cp:revision>63</cp:revision>
  <dcterms:created xsi:type="dcterms:W3CDTF">2017-09-20T05:23:21Z</dcterms:created>
  <dcterms:modified xsi:type="dcterms:W3CDTF">2017-11-07T12:46:41Z</dcterms:modified>
</cp:coreProperties>
</file>